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84"/>
  </p:notesMasterIdLst>
  <p:handoutMasterIdLst>
    <p:handoutMasterId r:id="rId85"/>
  </p:handoutMasterIdLst>
  <p:sldIdLst>
    <p:sldId id="373" r:id="rId5"/>
    <p:sldId id="306" r:id="rId6"/>
    <p:sldId id="309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55" r:id="rId17"/>
    <p:sldId id="31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15" r:id="rId26"/>
    <p:sldId id="314" r:id="rId27"/>
    <p:sldId id="327" r:id="rId28"/>
    <p:sldId id="331" r:id="rId29"/>
    <p:sldId id="328" r:id="rId30"/>
    <p:sldId id="329" r:id="rId31"/>
    <p:sldId id="389" r:id="rId32"/>
    <p:sldId id="350" r:id="rId33"/>
    <p:sldId id="351" r:id="rId34"/>
    <p:sldId id="352" r:id="rId35"/>
    <p:sldId id="354" r:id="rId36"/>
    <p:sldId id="353" r:id="rId37"/>
    <p:sldId id="330" r:id="rId38"/>
    <p:sldId id="326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56" r:id="rId47"/>
    <p:sldId id="391" r:id="rId48"/>
    <p:sldId id="392" r:id="rId49"/>
    <p:sldId id="357" r:id="rId50"/>
    <p:sldId id="358" r:id="rId51"/>
    <p:sldId id="393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90" r:id="rId79"/>
    <p:sldId id="374" r:id="rId80"/>
    <p:sldId id="375" r:id="rId81"/>
    <p:sldId id="376" r:id="rId82"/>
    <p:sldId id="312" r:id="rId8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47C10-068A-F849-84F2-F68408AE3D9A}" v="8" dt="2023-06-22T20:33:12.048"/>
    <p1510:client id="{D7B90B4B-940C-4F01-9258-BA20818B5593}" v="121" dt="2023-06-22T16:36:04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84967" autoAdjust="0"/>
  </p:normalViewPr>
  <p:slideViewPr>
    <p:cSldViewPr snapToGrid="0">
      <p:cViewPr>
        <p:scale>
          <a:sx n="186" d="100"/>
          <a:sy n="186" d="100"/>
        </p:scale>
        <p:origin x="144" y="-96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. Alvarado" userId="e53485df-4b6f-43ce-a479-eee7dbd2c047" providerId="ADAL" clId="{D7B90B4B-940C-4F01-9258-BA20818B5593}"/>
    <pc:docChg chg="undo custSel addSld delSld modSld sldOrd">
      <pc:chgData name="Luis A. Alvarado" userId="e53485df-4b6f-43ce-a479-eee7dbd2c047" providerId="ADAL" clId="{D7B90B4B-940C-4F01-9258-BA20818B5593}" dt="2023-06-22T16:48:16.355" v="203" actId="27614"/>
      <pc:docMkLst>
        <pc:docMk/>
      </pc:docMkLst>
      <pc:sldChg chg="del">
        <pc:chgData name="Luis A. Alvarado" userId="e53485df-4b6f-43ce-a479-eee7dbd2c047" providerId="ADAL" clId="{D7B90B4B-940C-4F01-9258-BA20818B5593}" dt="2023-06-22T16:29:22.936" v="142" actId="47"/>
        <pc:sldMkLst>
          <pc:docMk/>
          <pc:sldMk cId="2270028676" sldId="313"/>
        </pc:sldMkLst>
      </pc:sldChg>
      <pc:sldChg chg="ord">
        <pc:chgData name="Luis A. Alvarado" userId="e53485df-4b6f-43ce-a479-eee7dbd2c047" providerId="ADAL" clId="{D7B90B4B-940C-4F01-9258-BA20818B5593}" dt="2023-06-22T16:41:01.051" v="179"/>
        <pc:sldMkLst>
          <pc:docMk/>
          <pc:sldMk cId="2888470094" sldId="315"/>
        </pc:sldMkLst>
      </pc:sldChg>
      <pc:sldChg chg="addSp delSp modSp add mod">
        <pc:chgData name="Luis A. Alvarado" userId="e53485df-4b6f-43ce-a479-eee7dbd2c047" providerId="ADAL" clId="{D7B90B4B-940C-4F01-9258-BA20818B5593}" dt="2023-06-22T16:14:28.618" v="117" actId="478"/>
        <pc:sldMkLst>
          <pc:docMk/>
          <pc:sldMk cId="3882776609" sldId="320"/>
        </pc:sldMkLst>
        <pc:spChg chg="del">
          <ac:chgData name="Luis A. Alvarado" userId="e53485df-4b6f-43ce-a479-eee7dbd2c047" providerId="ADAL" clId="{D7B90B4B-940C-4F01-9258-BA20818B5593}" dt="2023-06-22T16:14:22.582" v="115" actId="478"/>
          <ac:spMkLst>
            <pc:docMk/>
            <pc:sldMk cId="3882776609" sldId="320"/>
            <ac:spMk id="2" creationId="{80F287FE-1EFA-4C15-BFDD-1EE3F2D37BF1}"/>
          </ac:spMkLst>
        </pc:spChg>
        <pc:spChg chg="del">
          <ac:chgData name="Luis A. Alvarado" userId="e53485df-4b6f-43ce-a479-eee7dbd2c047" providerId="ADAL" clId="{D7B90B4B-940C-4F01-9258-BA20818B5593}" dt="2023-06-22T16:14:28.618" v="117" actId="478"/>
          <ac:spMkLst>
            <pc:docMk/>
            <pc:sldMk cId="3882776609" sldId="320"/>
            <ac:spMk id="4" creationId="{2F8D5D16-EDC5-46DE-A0B9-0765F4F59BB7}"/>
          </ac:spMkLst>
        </pc:spChg>
        <pc:spChg chg="del">
          <ac:chgData name="Luis A. Alvarado" userId="e53485df-4b6f-43ce-a479-eee7dbd2c047" providerId="ADAL" clId="{D7B90B4B-940C-4F01-9258-BA20818B5593}" dt="2023-06-22T16:14:20.051" v="114" actId="478"/>
          <ac:spMkLst>
            <pc:docMk/>
            <pc:sldMk cId="3882776609" sldId="320"/>
            <ac:spMk id="5" creationId="{63B7C214-9C4B-410D-816A-6B3C8059C7BA}"/>
          </ac:spMkLst>
        </pc:spChg>
        <pc:spChg chg="add del mod">
          <ac:chgData name="Luis A. Alvarado" userId="e53485df-4b6f-43ce-a479-eee7dbd2c047" providerId="ADAL" clId="{D7B90B4B-940C-4F01-9258-BA20818B5593}" dt="2023-06-22T16:14:24.895" v="116" actId="478"/>
          <ac:spMkLst>
            <pc:docMk/>
            <pc:sldMk cId="3882776609" sldId="320"/>
            <ac:spMk id="10" creationId="{9757FADD-8968-69F4-2826-746897888415}"/>
          </ac:spMkLst>
        </pc:spChg>
        <pc:graphicFrameChg chg="mod">
          <ac:chgData name="Luis A. Alvarado" userId="e53485df-4b6f-43ce-a479-eee7dbd2c047" providerId="ADAL" clId="{D7B90B4B-940C-4F01-9258-BA20818B5593}" dt="2023-06-22T16:14:15.420" v="113"/>
          <ac:graphicFrameMkLst>
            <pc:docMk/>
            <pc:sldMk cId="3882776609" sldId="320"/>
            <ac:graphicFrameMk id="7" creationId="{03C6056F-38E4-47B4-87B7-F1F7D129B648}"/>
          </ac:graphicFrameMkLst>
        </pc:graphicFrameChg>
        <pc:picChg chg="add del mod">
          <ac:chgData name="Luis A. Alvarado" userId="e53485df-4b6f-43ce-a479-eee7dbd2c047" providerId="ADAL" clId="{D7B90B4B-940C-4F01-9258-BA20818B5593}" dt="2023-06-22T16:07:07.653" v="6"/>
          <ac:picMkLst>
            <pc:docMk/>
            <pc:sldMk cId="3882776609" sldId="320"/>
            <ac:picMk id="8" creationId="{7ED4DCF9-B88A-AEF8-8F70-1D07DCC5247D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17:12.293" v="141" actId="732"/>
        <pc:sldMkLst>
          <pc:docMk/>
          <pc:sldMk cId="99997207" sldId="321"/>
        </pc:sldMkLst>
        <pc:spChg chg="del">
          <ac:chgData name="Luis A. Alvarado" userId="e53485df-4b6f-43ce-a479-eee7dbd2c047" providerId="ADAL" clId="{D7B90B4B-940C-4F01-9258-BA20818B5593}" dt="2023-06-22T16:15:13.572" v="119" actId="478"/>
          <ac:spMkLst>
            <pc:docMk/>
            <pc:sldMk cId="99997207" sldId="321"/>
            <ac:spMk id="2" creationId="{0A22FA52-8173-8915-1843-5AE561672FEB}"/>
          </ac:spMkLst>
        </pc:spChg>
        <pc:spChg chg="del">
          <ac:chgData name="Luis A. Alvarado" userId="e53485df-4b6f-43ce-a479-eee7dbd2c047" providerId="ADAL" clId="{D7B90B4B-940C-4F01-9258-BA20818B5593}" dt="2023-06-22T16:15:13.572" v="119" actId="478"/>
          <ac:spMkLst>
            <pc:docMk/>
            <pc:sldMk cId="99997207" sldId="321"/>
            <ac:spMk id="3" creationId="{B1336A4E-28B1-2A3E-6D38-AA91641DAB18}"/>
          </ac:spMkLst>
        </pc:spChg>
        <pc:spChg chg="del">
          <ac:chgData name="Luis A. Alvarado" userId="e53485df-4b6f-43ce-a479-eee7dbd2c047" providerId="ADAL" clId="{D7B90B4B-940C-4F01-9258-BA20818B5593}" dt="2023-06-22T16:15:13.572" v="119" actId="478"/>
          <ac:spMkLst>
            <pc:docMk/>
            <pc:sldMk cId="99997207" sldId="321"/>
            <ac:spMk id="4" creationId="{5A4AF1A5-5029-C708-F1B8-FEF9BA1D79F4}"/>
          </ac:spMkLst>
        </pc:spChg>
        <pc:picChg chg="add del mod">
          <ac:chgData name="Luis A. Alvarado" userId="e53485df-4b6f-43ce-a479-eee7dbd2c047" providerId="ADAL" clId="{D7B90B4B-940C-4F01-9258-BA20818B5593}" dt="2023-06-22T16:15:27.520" v="128" actId="22"/>
          <ac:picMkLst>
            <pc:docMk/>
            <pc:sldMk cId="99997207" sldId="321"/>
            <ac:picMk id="6" creationId="{3A58113C-9D4F-A716-06B2-C34E909B8038}"/>
          </ac:picMkLst>
        </pc:picChg>
        <pc:picChg chg="add mod modCrop">
          <ac:chgData name="Luis A. Alvarado" userId="e53485df-4b6f-43ce-a479-eee7dbd2c047" providerId="ADAL" clId="{D7B90B4B-940C-4F01-9258-BA20818B5593}" dt="2023-06-22T16:17:12.293" v="141" actId="732"/>
          <ac:picMkLst>
            <pc:docMk/>
            <pc:sldMk cId="99997207" sldId="321"/>
            <ac:picMk id="8" creationId="{F9D01612-0594-1A8E-9222-EF5B4B9647B7}"/>
          </ac:picMkLst>
        </pc:picChg>
      </pc:sldChg>
      <pc:sldChg chg="addSp delSp modSp new mod modClrScheme chgLayout">
        <pc:chgData name="Luis A. Alvarado" userId="e53485df-4b6f-43ce-a479-eee7dbd2c047" providerId="ADAL" clId="{D7B90B4B-940C-4F01-9258-BA20818B5593}" dt="2023-06-22T16:29:38.723" v="147" actId="27614"/>
        <pc:sldMkLst>
          <pc:docMk/>
          <pc:sldMk cId="2851700196" sldId="322"/>
        </pc:sldMkLst>
        <pc:spChg chg="del">
          <ac:chgData name="Luis A. Alvarado" userId="e53485df-4b6f-43ce-a479-eee7dbd2c047" providerId="ADAL" clId="{D7B90B4B-940C-4F01-9258-BA20818B5593}" dt="2023-06-22T16:29:30.290" v="144" actId="478"/>
          <ac:spMkLst>
            <pc:docMk/>
            <pc:sldMk cId="2851700196" sldId="322"/>
            <ac:spMk id="2" creationId="{E329B0E5-BD32-DCCE-91D2-FB8DE3F8A46F}"/>
          </ac:spMkLst>
        </pc:spChg>
        <pc:spChg chg="del">
          <ac:chgData name="Luis A. Alvarado" userId="e53485df-4b6f-43ce-a479-eee7dbd2c047" providerId="ADAL" clId="{D7B90B4B-940C-4F01-9258-BA20818B5593}" dt="2023-06-22T16:29:30.290" v="144" actId="478"/>
          <ac:spMkLst>
            <pc:docMk/>
            <pc:sldMk cId="2851700196" sldId="322"/>
            <ac:spMk id="3" creationId="{D38D5235-3FDC-5A94-2FFC-6A8028EB2038}"/>
          </ac:spMkLst>
        </pc:spChg>
        <pc:spChg chg="del">
          <ac:chgData name="Luis A. Alvarado" userId="e53485df-4b6f-43ce-a479-eee7dbd2c047" providerId="ADAL" clId="{D7B90B4B-940C-4F01-9258-BA20818B5593}" dt="2023-06-22T16:29:30.290" v="144" actId="478"/>
          <ac:spMkLst>
            <pc:docMk/>
            <pc:sldMk cId="2851700196" sldId="322"/>
            <ac:spMk id="4" creationId="{155FA722-25E6-461D-B341-58C5CA5680C3}"/>
          </ac:spMkLst>
        </pc:spChg>
        <pc:spChg chg="del">
          <ac:chgData name="Luis A. Alvarado" userId="e53485df-4b6f-43ce-a479-eee7dbd2c047" providerId="ADAL" clId="{D7B90B4B-940C-4F01-9258-BA20818B5593}" dt="2023-06-22T16:29:30.290" v="144" actId="478"/>
          <ac:spMkLst>
            <pc:docMk/>
            <pc:sldMk cId="2851700196" sldId="322"/>
            <ac:spMk id="5" creationId="{C86E9903-F917-3867-AF1F-281991B80E3B}"/>
          </ac:spMkLst>
        </pc:spChg>
        <pc:spChg chg="del">
          <ac:chgData name="Luis A. Alvarado" userId="e53485df-4b6f-43ce-a479-eee7dbd2c047" providerId="ADAL" clId="{D7B90B4B-940C-4F01-9258-BA20818B5593}" dt="2023-06-22T16:29:30.290" v="144" actId="478"/>
          <ac:spMkLst>
            <pc:docMk/>
            <pc:sldMk cId="2851700196" sldId="322"/>
            <ac:spMk id="6" creationId="{BFF1BC78-5DF4-522A-C2EE-BD50DE788490}"/>
          </ac:spMkLst>
        </pc:spChg>
        <pc:picChg chg="add mod">
          <ac:chgData name="Luis A. Alvarado" userId="e53485df-4b6f-43ce-a479-eee7dbd2c047" providerId="ADAL" clId="{D7B90B4B-940C-4F01-9258-BA20818B5593}" dt="2023-06-22T16:29:38.723" v="147" actId="27614"/>
          <ac:picMkLst>
            <pc:docMk/>
            <pc:sldMk cId="2851700196" sldId="322"/>
            <ac:picMk id="8" creationId="{F50840F8-C0BC-EA53-3F37-A3241CE9AA2E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31:22.808" v="167" actId="26606"/>
        <pc:sldMkLst>
          <pc:docMk/>
          <pc:sldMk cId="4009951885" sldId="323"/>
        </pc:sldMkLst>
        <pc:spChg chg="mod">
          <ac:chgData name="Luis A. Alvarado" userId="e53485df-4b6f-43ce-a479-eee7dbd2c047" providerId="ADAL" clId="{D7B90B4B-940C-4F01-9258-BA20818B5593}" dt="2023-06-22T16:31:22.808" v="167" actId="26606"/>
          <ac:spMkLst>
            <pc:docMk/>
            <pc:sldMk cId="4009951885" sldId="323"/>
            <ac:spMk id="2" creationId="{AB98423D-E876-ECFF-A74E-88885905A1C2}"/>
          </ac:spMkLst>
        </pc:spChg>
        <pc:spChg chg="del mod">
          <ac:chgData name="Luis A. Alvarado" userId="e53485df-4b6f-43ce-a479-eee7dbd2c047" providerId="ADAL" clId="{D7B90B4B-940C-4F01-9258-BA20818B5593}" dt="2023-06-22T16:31:22.808" v="167" actId="26606"/>
          <ac:spMkLst>
            <pc:docMk/>
            <pc:sldMk cId="4009951885" sldId="323"/>
            <ac:spMk id="3" creationId="{79395965-06F4-A26A-FFF0-725A31306E0D}"/>
          </ac:spMkLst>
        </pc:spChg>
        <pc:spChg chg="mod">
          <ac:chgData name="Luis A. Alvarado" userId="e53485df-4b6f-43ce-a479-eee7dbd2c047" providerId="ADAL" clId="{D7B90B4B-940C-4F01-9258-BA20818B5593}" dt="2023-06-22T16:31:22.808" v="167" actId="26606"/>
          <ac:spMkLst>
            <pc:docMk/>
            <pc:sldMk cId="4009951885" sldId="323"/>
            <ac:spMk id="4" creationId="{BC5996C9-9E32-D04E-0CAF-756C718E9D6A}"/>
          </ac:spMkLst>
        </pc:spChg>
        <pc:graphicFrameChg chg="add">
          <ac:chgData name="Luis A. Alvarado" userId="e53485df-4b6f-43ce-a479-eee7dbd2c047" providerId="ADAL" clId="{D7B90B4B-940C-4F01-9258-BA20818B5593}" dt="2023-06-22T16:31:22.808" v="167" actId="26606"/>
          <ac:graphicFrameMkLst>
            <pc:docMk/>
            <pc:sldMk cId="4009951885" sldId="323"/>
            <ac:graphicFrameMk id="6" creationId="{059BD79D-CB0F-0877-9958-24AD22328545}"/>
          </ac:graphicFrameMkLst>
        </pc:graphicFrameChg>
      </pc:sldChg>
      <pc:sldChg chg="addSp delSp modSp add mod">
        <pc:chgData name="Luis A. Alvarado" userId="e53485df-4b6f-43ce-a479-eee7dbd2c047" providerId="ADAL" clId="{D7B90B4B-940C-4F01-9258-BA20818B5593}" dt="2023-06-22T16:31:01.081" v="166" actId="404"/>
        <pc:sldMkLst>
          <pc:docMk/>
          <pc:sldMk cId="2303473688" sldId="324"/>
        </pc:sldMkLst>
        <pc:spChg chg="mod">
          <ac:chgData name="Luis A. Alvarado" userId="e53485df-4b6f-43ce-a479-eee7dbd2c047" providerId="ADAL" clId="{D7B90B4B-940C-4F01-9258-BA20818B5593}" dt="2023-06-22T16:30:47.743" v="163" actId="26606"/>
          <ac:spMkLst>
            <pc:docMk/>
            <pc:sldMk cId="2303473688" sldId="324"/>
            <ac:spMk id="2" creationId="{AB98423D-E876-ECFF-A74E-88885905A1C2}"/>
          </ac:spMkLst>
        </pc:spChg>
        <pc:spChg chg="del mod">
          <ac:chgData name="Luis A. Alvarado" userId="e53485df-4b6f-43ce-a479-eee7dbd2c047" providerId="ADAL" clId="{D7B90B4B-940C-4F01-9258-BA20818B5593}" dt="2023-06-22T16:30:47.743" v="163" actId="26606"/>
          <ac:spMkLst>
            <pc:docMk/>
            <pc:sldMk cId="2303473688" sldId="324"/>
            <ac:spMk id="3" creationId="{79395965-06F4-A26A-FFF0-725A31306E0D}"/>
          </ac:spMkLst>
        </pc:spChg>
        <pc:spChg chg="mod">
          <ac:chgData name="Luis A. Alvarado" userId="e53485df-4b6f-43ce-a479-eee7dbd2c047" providerId="ADAL" clId="{D7B90B4B-940C-4F01-9258-BA20818B5593}" dt="2023-06-22T16:30:47.743" v="163" actId="26606"/>
          <ac:spMkLst>
            <pc:docMk/>
            <pc:sldMk cId="2303473688" sldId="324"/>
            <ac:spMk id="4" creationId="{BC5996C9-9E32-D04E-0CAF-756C718E9D6A}"/>
          </ac:spMkLst>
        </pc:spChg>
        <pc:graphicFrameChg chg="add modGraphic">
          <ac:chgData name="Luis A. Alvarado" userId="e53485df-4b6f-43ce-a479-eee7dbd2c047" providerId="ADAL" clId="{D7B90B4B-940C-4F01-9258-BA20818B5593}" dt="2023-06-22T16:31:01.081" v="166" actId="404"/>
          <ac:graphicFrameMkLst>
            <pc:docMk/>
            <pc:sldMk cId="2303473688" sldId="324"/>
            <ac:graphicFrameMk id="6" creationId="{487EA77B-A801-4F60-30CB-87467B9B1313}"/>
          </ac:graphicFrameMkLst>
        </pc:graphicFrameChg>
      </pc:sldChg>
      <pc:sldChg chg="addSp delSp modSp new mod">
        <pc:chgData name="Luis A. Alvarado" userId="e53485df-4b6f-43ce-a479-eee7dbd2c047" providerId="ADAL" clId="{D7B90B4B-940C-4F01-9258-BA20818B5593}" dt="2023-06-22T16:34:16.529" v="172" actId="27614"/>
        <pc:sldMkLst>
          <pc:docMk/>
          <pc:sldMk cId="893373163" sldId="325"/>
        </pc:sldMkLst>
        <pc:spChg chg="del">
          <ac:chgData name="Luis A. Alvarado" userId="e53485df-4b6f-43ce-a479-eee7dbd2c047" providerId="ADAL" clId="{D7B90B4B-940C-4F01-9258-BA20818B5593}" dt="2023-06-22T16:34:10.570" v="169" actId="478"/>
          <ac:spMkLst>
            <pc:docMk/>
            <pc:sldMk cId="893373163" sldId="325"/>
            <ac:spMk id="2" creationId="{C73BFD50-285D-DDB9-0C41-FADA4B2F1B0B}"/>
          </ac:spMkLst>
        </pc:spChg>
        <pc:spChg chg="del">
          <ac:chgData name="Luis A. Alvarado" userId="e53485df-4b6f-43ce-a479-eee7dbd2c047" providerId="ADAL" clId="{D7B90B4B-940C-4F01-9258-BA20818B5593}" dt="2023-06-22T16:34:10.570" v="169" actId="478"/>
          <ac:spMkLst>
            <pc:docMk/>
            <pc:sldMk cId="893373163" sldId="325"/>
            <ac:spMk id="3" creationId="{44D0842B-CEB8-EEB6-42FE-44EF7070D9A8}"/>
          </ac:spMkLst>
        </pc:spChg>
        <pc:spChg chg="del">
          <ac:chgData name="Luis A. Alvarado" userId="e53485df-4b6f-43ce-a479-eee7dbd2c047" providerId="ADAL" clId="{D7B90B4B-940C-4F01-9258-BA20818B5593}" dt="2023-06-22T16:34:10.570" v="169" actId="478"/>
          <ac:spMkLst>
            <pc:docMk/>
            <pc:sldMk cId="893373163" sldId="325"/>
            <ac:spMk id="4" creationId="{42B1A638-7150-6927-D3C3-6C393BB46636}"/>
          </ac:spMkLst>
        </pc:spChg>
        <pc:picChg chg="add mod">
          <ac:chgData name="Luis A. Alvarado" userId="e53485df-4b6f-43ce-a479-eee7dbd2c047" providerId="ADAL" clId="{D7B90B4B-940C-4F01-9258-BA20818B5593}" dt="2023-06-22T16:34:16.529" v="172" actId="27614"/>
          <ac:picMkLst>
            <pc:docMk/>
            <pc:sldMk cId="893373163" sldId="325"/>
            <ac:picMk id="6" creationId="{EFB0A488-F83D-A348-4700-26E852B53D3B}"/>
          </ac:picMkLst>
        </pc:picChg>
      </pc:sldChg>
      <pc:sldChg chg="addSp delSp modSp new mod modAnim">
        <pc:chgData name="Luis A. Alvarado" userId="e53485df-4b6f-43ce-a479-eee7dbd2c047" providerId="ADAL" clId="{D7B90B4B-940C-4F01-9258-BA20818B5593}" dt="2023-06-22T16:36:08.461" v="177" actId="26606"/>
        <pc:sldMkLst>
          <pc:docMk/>
          <pc:sldMk cId="3141111804" sldId="326"/>
        </pc:sldMkLst>
        <pc:spChg chg="del">
          <ac:chgData name="Luis A. Alvarado" userId="e53485df-4b6f-43ce-a479-eee7dbd2c047" providerId="ADAL" clId="{D7B90B4B-940C-4F01-9258-BA20818B5593}" dt="2023-06-22T16:36:08.461" v="177" actId="26606"/>
          <ac:spMkLst>
            <pc:docMk/>
            <pc:sldMk cId="3141111804" sldId="326"/>
            <ac:spMk id="2" creationId="{8D34F564-3CDD-9128-DEE3-45441A4027D2}"/>
          </ac:spMkLst>
        </pc:spChg>
        <pc:spChg chg="del mod">
          <ac:chgData name="Luis A. Alvarado" userId="e53485df-4b6f-43ce-a479-eee7dbd2c047" providerId="ADAL" clId="{D7B90B4B-940C-4F01-9258-BA20818B5593}" dt="2023-06-22T16:36:04.511" v="176"/>
          <ac:spMkLst>
            <pc:docMk/>
            <pc:sldMk cId="3141111804" sldId="326"/>
            <ac:spMk id="3" creationId="{31D039F6-3ABB-FD1E-CC4E-FD90F980F6E8}"/>
          </ac:spMkLst>
        </pc:spChg>
        <pc:spChg chg="mod modVis">
          <ac:chgData name="Luis A. Alvarado" userId="e53485df-4b6f-43ce-a479-eee7dbd2c047" providerId="ADAL" clId="{D7B90B4B-940C-4F01-9258-BA20818B5593}" dt="2023-06-22T16:36:08.461" v="177" actId="26606"/>
          <ac:spMkLst>
            <pc:docMk/>
            <pc:sldMk cId="3141111804" sldId="326"/>
            <ac:spMk id="4" creationId="{9312E4A9-2A5E-F85A-1E1E-7068BC762195}"/>
          </ac:spMkLst>
        </pc:spChg>
        <pc:picChg chg="add mod">
          <ac:chgData name="Luis A. Alvarado" userId="e53485df-4b6f-43ce-a479-eee7dbd2c047" providerId="ADAL" clId="{D7B90B4B-940C-4F01-9258-BA20818B5593}" dt="2023-06-22T16:36:08.461" v="177" actId="26606"/>
          <ac:picMkLst>
            <pc:docMk/>
            <pc:sldMk cId="3141111804" sldId="326"/>
            <ac:picMk id="5" creationId="{DADFDC00-275E-3371-8C22-0964A48D2BA0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43:02.716" v="184" actId="27614"/>
        <pc:sldMkLst>
          <pc:docMk/>
          <pc:sldMk cId="2211572717" sldId="327"/>
        </pc:sldMkLst>
        <pc:spChg chg="del">
          <ac:chgData name="Luis A. Alvarado" userId="e53485df-4b6f-43ce-a479-eee7dbd2c047" providerId="ADAL" clId="{D7B90B4B-940C-4F01-9258-BA20818B5593}" dt="2023-06-22T16:42:51.698" v="181" actId="478"/>
          <ac:spMkLst>
            <pc:docMk/>
            <pc:sldMk cId="2211572717" sldId="327"/>
            <ac:spMk id="2" creationId="{7518FE1C-C547-723F-BA4C-6E49D689D1D1}"/>
          </ac:spMkLst>
        </pc:spChg>
        <pc:spChg chg="del">
          <ac:chgData name="Luis A. Alvarado" userId="e53485df-4b6f-43ce-a479-eee7dbd2c047" providerId="ADAL" clId="{D7B90B4B-940C-4F01-9258-BA20818B5593}" dt="2023-06-22T16:42:51.698" v="181" actId="478"/>
          <ac:spMkLst>
            <pc:docMk/>
            <pc:sldMk cId="2211572717" sldId="327"/>
            <ac:spMk id="3" creationId="{491440C8-5372-FA4C-B38D-0A7A938766C5}"/>
          </ac:spMkLst>
        </pc:spChg>
        <pc:spChg chg="del">
          <ac:chgData name="Luis A. Alvarado" userId="e53485df-4b6f-43ce-a479-eee7dbd2c047" providerId="ADAL" clId="{D7B90B4B-940C-4F01-9258-BA20818B5593}" dt="2023-06-22T16:42:51.698" v="181" actId="478"/>
          <ac:spMkLst>
            <pc:docMk/>
            <pc:sldMk cId="2211572717" sldId="327"/>
            <ac:spMk id="4" creationId="{C5DFAD1B-77BE-8BF0-48DB-10E7666920D4}"/>
          </ac:spMkLst>
        </pc:spChg>
        <pc:picChg chg="add mod">
          <ac:chgData name="Luis A. Alvarado" userId="e53485df-4b6f-43ce-a479-eee7dbd2c047" providerId="ADAL" clId="{D7B90B4B-940C-4F01-9258-BA20818B5593}" dt="2023-06-22T16:43:02.716" v="184" actId="27614"/>
          <ac:picMkLst>
            <pc:docMk/>
            <pc:sldMk cId="2211572717" sldId="327"/>
            <ac:picMk id="6" creationId="{60A2DD17-3097-C82E-136A-777D67C08F3B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44:59.402" v="193" actId="14100"/>
        <pc:sldMkLst>
          <pc:docMk/>
          <pc:sldMk cId="2083792442" sldId="328"/>
        </pc:sldMkLst>
        <pc:spChg chg="del">
          <ac:chgData name="Luis A. Alvarado" userId="e53485df-4b6f-43ce-a479-eee7dbd2c047" providerId="ADAL" clId="{D7B90B4B-940C-4F01-9258-BA20818B5593}" dt="2023-06-22T16:44:37.989" v="186" actId="478"/>
          <ac:spMkLst>
            <pc:docMk/>
            <pc:sldMk cId="2083792442" sldId="328"/>
            <ac:spMk id="2" creationId="{FC367910-5AC6-7F23-6484-176619AE73DB}"/>
          </ac:spMkLst>
        </pc:spChg>
        <pc:spChg chg="del">
          <ac:chgData name="Luis A. Alvarado" userId="e53485df-4b6f-43ce-a479-eee7dbd2c047" providerId="ADAL" clId="{D7B90B4B-940C-4F01-9258-BA20818B5593}" dt="2023-06-22T16:44:37.989" v="186" actId="478"/>
          <ac:spMkLst>
            <pc:docMk/>
            <pc:sldMk cId="2083792442" sldId="328"/>
            <ac:spMk id="3" creationId="{1771DBA3-4293-C268-4947-CD7E87695CD3}"/>
          </ac:spMkLst>
        </pc:spChg>
        <pc:spChg chg="del">
          <ac:chgData name="Luis A. Alvarado" userId="e53485df-4b6f-43ce-a479-eee7dbd2c047" providerId="ADAL" clId="{D7B90B4B-940C-4F01-9258-BA20818B5593}" dt="2023-06-22T16:44:37.989" v="186" actId="478"/>
          <ac:spMkLst>
            <pc:docMk/>
            <pc:sldMk cId="2083792442" sldId="328"/>
            <ac:spMk id="4" creationId="{EE59ED8A-76B5-C70B-0174-964CCADDA081}"/>
          </ac:spMkLst>
        </pc:spChg>
        <pc:picChg chg="add mod">
          <ac:chgData name="Luis A. Alvarado" userId="e53485df-4b6f-43ce-a479-eee7dbd2c047" providerId="ADAL" clId="{D7B90B4B-940C-4F01-9258-BA20818B5593}" dt="2023-06-22T16:44:59.402" v="193" actId="14100"/>
          <ac:picMkLst>
            <pc:docMk/>
            <pc:sldMk cId="2083792442" sldId="328"/>
            <ac:picMk id="6" creationId="{94373FA9-6DE3-F6D3-01B4-7AE3CA870D36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46:21.555" v="198" actId="27614"/>
        <pc:sldMkLst>
          <pc:docMk/>
          <pc:sldMk cId="4238391875" sldId="329"/>
        </pc:sldMkLst>
        <pc:spChg chg="del">
          <ac:chgData name="Luis A. Alvarado" userId="e53485df-4b6f-43ce-a479-eee7dbd2c047" providerId="ADAL" clId="{D7B90B4B-940C-4F01-9258-BA20818B5593}" dt="2023-06-22T16:46:15.780" v="195" actId="478"/>
          <ac:spMkLst>
            <pc:docMk/>
            <pc:sldMk cId="4238391875" sldId="329"/>
            <ac:spMk id="2" creationId="{735B0E51-40E6-D57A-F6AB-9FB116033205}"/>
          </ac:spMkLst>
        </pc:spChg>
        <pc:spChg chg="del">
          <ac:chgData name="Luis A. Alvarado" userId="e53485df-4b6f-43ce-a479-eee7dbd2c047" providerId="ADAL" clId="{D7B90B4B-940C-4F01-9258-BA20818B5593}" dt="2023-06-22T16:46:15.780" v="195" actId="478"/>
          <ac:spMkLst>
            <pc:docMk/>
            <pc:sldMk cId="4238391875" sldId="329"/>
            <ac:spMk id="3" creationId="{5A2633C9-D230-7E63-2644-BB26AC93E323}"/>
          </ac:spMkLst>
        </pc:spChg>
        <pc:spChg chg="del">
          <ac:chgData name="Luis A. Alvarado" userId="e53485df-4b6f-43ce-a479-eee7dbd2c047" providerId="ADAL" clId="{D7B90B4B-940C-4F01-9258-BA20818B5593}" dt="2023-06-22T16:46:15.780" v="195" actId="478"/>
          <ac:spMkLst>
            <pc:docMk/>
            <pc:sldMk cId="4238391875" sldId="329"/>
            <ac:spMk id="4" creationId="{E17DF5FE-409B-A5D6-BAE5-5FE38595CBA8}"/>
          </ac:spMkLst>
        </pc:spChg>
        <pc:picChg chg="add mod">
          <ac:chgData name="Luis A. Alvarado" userId="e53485df-4b6f-43ce-a479-eee7dbd2c047" providerId="ADAL" clId="{D7B90B4B-940C-4F01-9258-BA20818B5593}" dt="2023-06-22T16:46:21.555" v="198" actId="27614"/>
          <ac:picMkLst>
            <pc:docMk/>
            <pc:sldMk cId="4238391875" sldId="329"/>
            <ac:picMk id="6" creationId="{1F7B64AE-2358-2C1E-DFF7-9CBC0D9BD2DF}"/>
          </ac:picMkLst>
        </pc:picChg>
      </pc:sldChg>
      <pc:sldChg chg="addSp delSp modSp new mod">
        <pc:chgData name="Luis A. Alvarado" userId="e53485df-4b6f-43ce-a479-eee7dbd2c047" providerId="ADAL" clId="{D7B90B4B-940C-4F01-9258-BA20818B5593}" dt="2023-06-22T16:48:16.355" v="203" actId="27614"/>
        <pc:sldMkLst>
          <pc:docMk/>
          <pc:sldMk cId="1419089625" sldId="330"/>
        </pc:sldMkLst>
        <pc:spChg chg="del">
          <ac:chgData name="Luis A. Alvarado" userId="e53485df-4b6f-43ce-a479-eee7dbd2c047" providerId="ADAL" clId="{D7B90B4B-940C-4F01-9258-BA20818B5593}" dt="2023-06-22T16:48:11.042" v="200" actId="478"/>
          <ac:spMkLst>
            <pc:docMk/>
            <pc:sldMk cId="1419089625" sldId="330"/>
            <ac:spMk id="2" creationId="{7A5F73A3-D154-9EDD-7A42-B6375C15BE2E}"/>
          </ac:spMkLst>
        </pc:spChg>
        <pc:spChg chg="del">
          <ac:chgData name="Luis A. Alvarado" userId="e53485df-4b6f-43ce-a479-eee7dbd2c047" providerId="ADAL" clId="{D7B90B4B-940C-4F01-9258-BA20818B5593}" dt="2023-06-22T16:48:11.042" v="200" actId="478"/>
          <ac:spMkLst>
            <pc:docMk/>
            <pc:sldMk cId="1419089625" sldId="330"/>
            <ac:spMk id="3" creationId="{D52F9BA9-01CD-A127-15E7-E65270B5E93B}"/>
          </ac:spMkLst>
        </pc:spChg>
        <pc:spChg chg="del">
          <ac:chgData name="Luis A. Alvarado" userId="e53485df-4b6f-43ce-a479-eee7dbd2c047" providerId="ADAL" clId="{D7B90B4B-940C-4F01-9258-BA20818B5593}" dt="2023-06-22T16:48:11.042" v="200" actId="478"/>
          <ac:spMkLst>
            <pc:docMk/>
            <pc:sldMk cId="1419089625" sldId="330"/>
            <ac:spMk id="4" creationId="{6D4544E9-84BD-B64B-AB6B-1238FB1F772B}"/>
          </ac:spMkLst>
        </pc:spChg>
        <pc:picChg chg="add mod">
          <ac:chgData name="Luis A. Alvarado" userId="e53485df-4b6f-43ce-a479-eee7dbd2c047" providerId="ADAL" clId="{D7B90B4B-940C-4F01-9258-BA20818B5593}" dt="2023-06-22T16:48:16.355" v="203" actId="27614"/>
          <ac:picMkLst>
            <pc:docMk/>
            <pc:sldMk cId="1419089625" sldId="330"/>
            <ac:picMk id="6" creationId="{C592D804-C738-E98E-7242-DDE444B528A5}"/>
          </ac:picMkLst>
        </pc:picChg>
      </pc:sldChg>
    </pc:docChg>
  </pc:docChgLst>
  <pc:docChgLst>
    <pc:chgData name="Luis A. Alvarado" userId="e53485df-4b6f-43ce-a479-eee7dbd2c047" providerId="ADAL" clId="{4ED47C10-068A-F849-84F2-F68408AE3D9A}"/>
    <pc:docChg chg="undo custSel addSld delSld modSld sldOrd">
      <pc:chgData name="Luis A. Alvarado" userId="e53485df-4b6f-43ce-a479-eee7dbd2c047" providerId="ADAL" clId="{4ED47C10-068A-F849-84F2-F68408AE3D9A}" dt="2023-06-22T21:34:33.736" v="165" actId="478"/>
      <pc:docMkLst>
        <pc:docMk/>
      </pc:docMkLst>
      <pc:sldChg chg="del">
        <pc:chgData name="Luis A. Alvarado" userId="e53485df-4b6f-43ce-a479-eee7dbd2c047" providerId="ADAL" clId="{4ED47C10-068A-F849-84F2-F68408AE3D9A}" dt="2023-06-22T20:23:09.394" v="48" actId="2696"/>
        <pc:sldMkLst>
          <pc:docMk/>
          <pc:sldMk cId="3159288639" sldId="303"/>
        </pc:sldMkLst>
      </pc:sldChg>
      <pc:sldChg chg="del">
        <pc:chgData name="Luis A. Alvarado" userId="e53485df-4b6f-43ce-a479-eee7dbd2c047" providerId="ADAL" clId="{4ED47C10-068A-F849-84F2-F68408AE3D9A}" dt="2023-06-22T20:23:09.383" v="46" actId="2696"/>
        <pc:sldMkLst>
          <pc:docMk/>
          <pc:sldMk cId="3124766000" sldId="304"/>
        </pc:sldMkLst>
      </pc:sldChg>
      <pc:sldChg chg="del">
        <pc:chgData name="Luis A. Alvarado" userId="e53485df-4b6f-43ce-a479-eee7dbd2c047" providerId="ADAL" clId="{4ED47C10-068A-F849-84F2-F68408AE3D9A}" dt="2023-06-22T20:23:09.396" v="49" actId="2696"/>
        <pc:sldMkLst>
          <pc:docMk/>
          <pc:sldMk cId="1403455250" sldId="305"/>
        </pc:sldMkLst>
      </pc:sldChg>
      <pc:sldChg chg="addSp modSp mod modClrScheme chgLayout">
        <pc:chgData name="Luis A. Alvarado" userId="e53485df-4b6f-43ce-a479-eee7dbd2c047" providerId="ADAL" clId="{4ED47C10-068A-F849-84F2-F68408AE3D9A}" dt="2023-06-22T20:23:00.207" v="44" actId="26606"/>
        <pc:sldMkLst>
          <pc:docMk/>
          <pc:sldMk cId="2227882511" sldId="309"/>
        </pc:sldMkLst>
        <pc:spChg chg="mod">
          <ac:chgData name="Luis A. Alvarado" userId="e53485df-4b6f-43ce-a479-eee7dbd2c047" providerId="ADAL" clId="{4ED47C10-068A-F849-84F2-F68408AE3D9A}" dt="2023-06-22T20:23:00.207" v="44" actId="26606"/>
          <ac:spMkLst>
            <pc:docMk/>
            <pc:sldMk cId="2227882511" sldId="309"/>
            <ac:spMk id="2" creationId="{C5F2FB0B-15EC-453B-BC9B-69AD35DDCEA3}"/>
          </ac:spMkLst>
        </pc:spChg>
        <pc:spChg chg="add mod">
          <ac:chgData name="Luis A. Alvarado" userId="e53485df-4b6f-43ce-a479-eee7dbd2c047" providerId="ADAL" clId="{4ED47C10-068A-F849-84F2-F68408AE3D9A}" dt="2023-06-22T20:23:00.207" v="44" actId="26606"/>
          <ac:spMkLst>
            <pc:docMk/>
            <pc:sldMk cId="2227882511" sldId="309"/>
            <ac:spMk id="8" creationId="{F8C6DC3A-C708-ECFD-9D85-BA16F34395F7}"/>
          </ac:spMkLst>
        </pc:spChg>
        <pc:picChg chg="add">
          <ac:chgData name="Luis A. Alvarado" userId="e53485df-4b6f-43ce-a479-eee7dbd2c047" providerId="ADAL" clId="{4ED47C10-068A-F849-84F2-F68408AE3D9A}" dt="2023-06-22T20:23:00.207" v="44" actId="26606"/>
          <ac:picMkLst>
            <pc:docMk/>
            <pc:sldMk cId="2227882511" sldId="309"/>
            <ac:picMk id="4" creationId="{C83FB0CA-9870-10F6-135A-26DC1D6B1ADA}"/>
          </ac:picMkLst>
        </pc:picChg>
      </pc:sldChg>
      <pc:sldChg chg="del">
        <pc:chgData name="Luis A. Alvarado" userId="e53485df-4b6f-43ce-a479-eee7dbd2c047" providerId="ADAL" clId="{4ED47C10-068A-F849-84F2-F68408AE3D9A}" dt="2023-06-22T20:23:09.386" v="47" actId="2696"/>
        <pc:sldMkLst>
          <pc:docMk/>
          <pc:sldMk cId="3561473475" sldId="310"/>
        </pc:sldMkLst>
      </pc:sldChg>
      <pc:sldChg chg="del">
        <pc:chgData name="Luis A. Alvarado" userId="e53485df-4b6f-43ce-a479-eee7dbd2c047" providerId="ADAL" clId="{4ED47C10-068A-F849-84F2-F68408AE3D9A}" dt="2023-06-22T20:23:09.380" v="45" actId="2696"/>
        <pc:sldMkLst>
          <pc:docMk/>
          <pc:sldMk cId="3584772686" sldId="311"/>
        </pc:sldMkLst>
      </pc:sldChg>
      <pc:sldChg chg="addSp delSp modSp mod">
        <pc:chgData name="Luis A. Alvarado" userId="e53485df-4b6f-43ce-a479-eee7dbd2c047" providerId="ADAL" clId="{4ED47C10-068A-F849-84F2-F68408AE3D9A}" dt="2023-06-22T21:34:33.736" v="165" actId="478"/>
        <pc:sldMkLst>
          <pc:docMk/>
          <pc:sldMk cId="927313156" sldId="312"/>
        </pc:sldMkLst>
        <pc:spChg chg="add del mod">
          <ac:chgData name="Luis A. Alvarado" userId="e53485df-4b6f-43ce-a479-eee7dbd2c047" providerId="ADAL" clId="{4ED47C10-068A-F849-84F2-F68408AE3D9A}" dt="2023-06-22T21:34:33.736" v="165" actId="478"/>
          <ac:spMkLst>
            <pc:docMk/>
            <pc:sldMk cId="927313156" sldId="312"/>
            <ac:spMk id="3" creationId="{8DE6D8E2-8631-E6CF-DB35-EC0527C784D5}"/>
          </ac:spMkLst>
        </pc:spChg>
        <pc:spChg chg="del">
          <ac:chgData name="Luis A. Alvarado" userId="e53485df-4b6f-43ce-a479-eee7dbd2c047" providerId="ADAL" clId="{4ED47C10-068A-F849-84F2-F68408AE3D9A}" dt="2023-06-22T20:23:13.540" v="50" actId="478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Luis A. Alvarado" userId="e53485df-4b6f-43ce-a479-eee7dbd2c047" providerId="ADAL" clId="{4ED47C10-068A-F849-84F2-F68408AE3D9A}" dt="2023-06-22T20:23:23.265" v="60" actId="20577"/>
          <ac:spMkLst>
            <pc:docMk/>
            <pc:sldMk cId="927313156" sldId="312"/>
            <ac:spMk id="22" creationId="{692474E6-3035-46B8-9C05-9B4204E8ED39}"/>
          </ac:spMkLst>
        </pc:spChg>
        <pc:spChg chg="mod">
          <ac:chgData name="Luis A. Alvarado" userId="e53485df-4b6f-43ce-a479-eee7dbd2c047" providerId="ADAL" clId="{4ED47C10-068A-F849-84F2-F68408AE3D9A}" dt="2023-06-22T20:23:30.808" v="103" actId="20577"/>
          <ac:spMkLst>
            <pc:docMk/>
            <pc:sldMk cId="927313156" sldId="312"/>
            <ac:spMk id="23" creationId="{DE8D546E-0F46-4CC0-B2B1-8B2430D00C0C}"/>
          </ac:spMkLst>
        </pc:spChg>
      </pc:sldChg>
      <pc:sldChg chg="addSp delSp modSp new mod">
        <pc:chgData name="Luis A. Alvarado" userId="e53485df-4b6f-43ce-a479-eee7dbd2c047" providerId="ADAL" clId="{4ED47C10-068A-F849-84F2-F68408AE3D9A}" dt="2023-06-22T20:18:27.831" v="3" actId="26606"/>
        <pc:sldMkLst>
          <pc:docMk/>
          <pc:sldMk cId="4207762838" sldId="331"/>
        </pc:sldMkLst>
        <pc:spChg chg="del">
          <ac:chgData name="Luis A. Alvarado" userId="e53485df-4b6f-43ce-a479-eee7dbd2c047" providerId="ADAL" clId="{4ED47C10-068A-F849-84F2-F68408AE3D9A}" dt="2023-06-22T20:18:15.312" v="1" actId="478"/>
          <ac:spMkLst>
            <pc:docMk/>
            <pc:sldMk cId="4207762838" sldId="331"/>
            <ac:spMk id="2" creationId="{333DA09A-5EE3-2789-5EA5-F1403D962B94}"/>
          </ac:spMkLst>
        </pc:spChg>
        <pc:spChg chg="del">
          <ac:chgData name="Luis A. Alvarado" userId="e53485df-4b6f-43ce-a479-eee7dbd2c047" providerId="ADAL" clId="{4ED47C10-068A-F849-84F2-F68408AE3D9A}" dt="2023-06-22T20:18:15.312" v="1" actId="478"/>
          <ac:spMkLst>
            <pc:docMk/>
            <pc:sldMk cId="4207762838" sldId="331"/>
            <ac:spMk id="3" creationId="{89115542-31B9-08F4-B987-FBA1377C5696}"/>
          </ac:spMkLst>
        </pc:spChg>
        <pc:spChg chg="del">
          <ac:chgData name="Luis A. Alvarado" userId="e53485df-4b6f-43ce-a479-eee7dbd2c047" providerId="ADAL" clId="{4ED47C10-068A-F849-84F2-F68408AE3D9A}" dt="2023-06-22T20:18:15.312" v="1" actId="478"/>
          <ac:spMkLst>
            <pc:docMk/>
            <pc:sldMk cId="4207762838" sldId="331"/>
            <ac:spMk id="4" creationId="{D0BF0C3F-047E-2290-68EE-A1026D134D87}"/>
          </ac:spMkLst>
        </pc:spChg>
        <pc:picChg chg="add mod">
          <ac:chgData name="Luis A. Alvarado" userId="e53485df-4b6f-43ce-a479-eee7dbd2c047" providerId="ADAL" clId="{4ED47C10-068A-F849-84F2-F68408AE3D9A}" dt="2023-06-22T20:18:27.831" v="3" actId="26606"/>
          <ac:picMkLst>
            <pc:docMk/>
            <pc:sldMk cId="4207762838" sldId="331"/>
            <ac:picMk id="6" creationId="{E88564E6-A3F5-0B5A-D227-DECC11479ED2}"/>
          </ac:picMkLst>
        </pc:picChg>
      </pc:sldChg>
      <pc:sldChg chg="addSp modSp add mod ord modClrScheme chgLayout">
        <pc:chgData name="Luis A. Alvarado" userId="e53485df-4b6f-43ce-a479-eee7dbd2c047" providerId="ADAL" clId="{4ED47C10-068A-F849-84F2-F68408AE3D9A}" dt="2023-06-22T20:22:51.453" v="43" actId="26606"/>
        <pc:sldMkLst>
          <pc:docMk/>
          <pc:sldMk cId="1960444124" sldId="332"/>
        </pc:sldMkLst>
        <pc:spChg chg="mod">
          <ac:chgData name="Luis A. Alvarado" userId="e53485df-4b6f-43ce-a479-eee7dbd2c047" providerId="ADAL" clId="{4ED47C10-068A-F849-84F2-F68408AE3D9A}" dt="2023-06-22T20:22:51.453" v="43" actId="26606"/>
          <ac:spMkLst>
            <pc:docMk/>
            <pc:sldMk cId="1960444124" sldId="332"/>
            <ac:spMk id="2" creationId="{C5F2FB0B-15EC-453B-BC9B-69AD35DDCEA3}"/>
          </ac:spMkLst>
        </pc:spChg>
        <pc:spChg chg="add mod">
          <ac:chgData name="Luis A. Alvarado" userId="e53485df-4b6f-43ce-a479-eee7dbd2c047" providerId="ADAL" clId="{4ED47C10-068A-F849-84F2-F68408AE3D9A}" dt="2023-06-22T20:22:51.453" v="43" actId="26606"/>
          <ac:spMkLst>
            <pc:docMk/>
            <pc:sldMk cId="1960444124" sldId="332"/>
            <ac:spMk id="8" creationId="{D9A5BD18-1D74-84D9-D12D-D7BB1371C8DA}"/>
          </ac:spMkLst>
        </pc:spChg>
        <pc:picChg chg="add">
          <ac:chgData name="Luis A. Alvarado" userId="e53485df-4b6f-43ce-a479-eee7dbd2c047" providerId="ADAL" clId="{4ED47C10-068A-F849-84F2-F68408AE3D9A}" dt="2023-06-22T20:22:51.453" v="43" actId="26606"/>
          <ac:picMkLst>
            <pc:docMk/>
            <pc:sldMk cId="1960444124" sldId="332"/>
            <ac:picMk id="4" creationId="{09FBCC82-CA18-1047-C3D3-40AFBEC33CD0}"/>
          </ac:picMkLst>
        </pc:picChg>
      </pc:sldChg>
      <pc:sldChg chg="delSp modSp new mod modClrScheme chgLayout">
        <pc:chgData name="Luis A. Alvarado" userId="e53485df-4b6f-43ce-a479-eee7dbd2c047" providerId="ADAL" clId="{4ED47C10-068A-F849-84F2-F68408AE3D9A}" dt="2023-06-22T20:20:50.227" v="19" actId="26606"/>
        <pc:sldMkLst>
          <pc:docMk/>
          <pc:sldMk cId="732052186" sldId="333"/>
        </pc:sldMkLst>
        <pc:spChg chg="mod">
          <ac:chgData name="Luis A. Alvarado" userId="e53485df-4b6f-43ce-a479-eee7dbd2c047" providerId="ADAL" clId="{4ED47C10-068A-F849-84F2-F68408AE3D9A}" dt="2023-06-22T20:20:50.227" v="19" actId="26606"/>
          <ac:spMkLst>
            <pc:docMk/>
            <pc:sldMk cId="732052186" sldId="333"/>
            <ac:spMk id="2" creationId="{53BD9A26-920B-5117-440D-751DF1E56709}"/>
          </ac:spMkLst>
        </pc:spChg>
        <pc:spChg chg="mod">
          <ac:chgData name="Luis A. Alvarado" userId="e53485df-4b6f-43ce-a479-eee7dbd2c047" providerId="ADAL" clId="{4ED47C10-068A-F849-84F2-F68408AE3D9A}" dt="2023-06-22T20:20:50.227" v="19" actId="26606"/>
          <ac:spMkLst>
            <pc:docMk/>
            <pc:sldMk cId="732052186" sldId="333"/>
            <ac:spMk id="3" creationId="{34AA82C0-8BDD-8659-E9A2-571103652173}"/>
          </ac:spMkLst>
        </pc:spChg>
        <pc:spChg chg="del">
          <ac:chgData name="Luis A. Alvarado" userId="e53485df-4b6f-43ce-a479-eee7dbd2c047" providerId="ADAL" clId="{4ED47C10-068A-F849-84F2-F68408AE3D9A}" dt="2023-06-22T20:20:24.835" v="13" actId="478"/>
          <ac:spMkLst>
            <pc:docMk/>
            <pc:sldMk cId="732052186" sldId="333"/>
            <ac:spMk id="4" creationId="{43082235-9372-4C0F-D04D-9C3C3D288302}"/>
          </ac:spMkLst>
        </pc:spChg>
        <pc:spChg chg="del">
          <ac:chgData name="Luis A. Alvarado" userId="e53485df-4b6f-43ce-a479-eee7dbd2c047" providerId="ADAL" clId="{4ED47C10-068A-F849-84F2-F68408AE3D9A}" dt="2023-06-22T20:20:20.320" v="12" actId="478"/>
          <ac:spMkLst>
            <pc:docMk/>
            <pc:sldMk cId="732052186" sldId="333"/>
            <ac:spMk id="5" creationId="{D016763A-D9E7-40DC-60CD-8799EF100E7A}"/>
          </ac:spMkLst>
        </pc:spChg>
        <pc:spChg chg="mod modVis">
          <ac:chgData name="Luis A. Alvarado" userId="e53485df-4b6f-43ce-a479-eee7dbd2c047" providerId="ADAL" clId="{4ED47C10-068A-F849-84F2-F68408AE3D9A}" dt="2023-06-22T20:20:50.227" v="19" actId="26606"/>
          <ac:spMkLst>
            <pc:docMk/>
            <pc:sldMk cId="732052186" sldId="333"/>
            <ac:spMk id="6" creationId="{13734336-31B1-9F4E-B09A-338D7C34E4EF}"/>
          </ac:spMkLst>
        </pc:spChg>
      </pc:sldChg>
      <pc:sldChg chg="new del">
        <pc:chgData name="Luis A. Alvarado" userId="e53485df-4b6f-43ce-a479-eee7dbd2c047" providerId="ADAL" clId="{4ED47C10-068A-F849-84F2-F68408AE3D9A}" dt="2023-06-22T20:20:02.201" v="9" actId="2696"/>
        <pc:sldMkLst>
          <pc:docMk/>
          <pc:sldMk cId="4282298020" sldId="333"/>
        </pc:sldMkLst>
      </pc:sldChg>
      <pc:sldChg chg="modSp add mod">
        <pc:chgData name="Luis A. Alvarado" userId="e53485df-4b6f-43ce-a479-eee7dbd2c047" providerId="ADAL" clId="{4ED47C10-068A-F849-84F2-F68408AE3D9A}" dt="2023-06-22T20:21:06.828" v="22"/>
        <pc:sldMkLst>
          <pc:docMk/>
          <pc:sldMk cId="512049378" sldId="334"/>
        </pc:sldMkLst>
        <pc:spChg chg="mod">
          <ac:chgData name="Luis A. Alvarado" userId="e53485df-4b6f-43ce-a479-eee7dbd2c047" providerId="ADAL" clId="{4ED47C10-068A-F849-84F2-F68408AE3D9A}" dt="2023-06-22T20:20:58.827" v="21"/>
          <ac:spMkLst>
            <pc:docMk/>
            <pc:sldMk cId="512049378" sldId="334"/>
            <ac:spMk id="2" creationId="{53BD9A26-920B-5117-440D-751DF1E56709}"/>
          </ac:spMkLst>
        </pc:spChg>
        <pc:spChg chg="mod">
          <ac:chgData name="Luis A. Alvarado" userId="e53485df-4b6f-43ce-a479-eee7dbd2c047" providerId="ADAL" clId="{4ED47C10-068A-F849-84F2-F68408AE3D9A}" dt="2023-06-22T20:21:06.828" v="22"/>
          <ac:spMkLst>
            <pc:docMk/>
            <pc:sldMk cId="512049378" sldId="334"/>
            <ac:spMk id="3" creationId="{34AA82C0-8BDD-8659-E9A2-571103652173}"/>
          </ac:spMkLst>
        </pc:spChg>
      </pc:sldChg>
      <pc:sldChg chg="modSp new mod">
        <pc:chgData name="Luis A. Alvarado" userId="e53485df-4b6f-43ce-a479-eee7dbd2c047" providerId="ADAL" clId="{4ED47C10-068A-F849-84F2-F68408AE3D9A}" dt="2023-06-22T20:21:17.968" v="25"/>
        <pc:sldMkLst>
          <pc:docMk/>
          <pc:sldMk cId="1830732092" sldId="335"/>
        </pc:sldMkLst>
        <pc:spChg chg="mod">
          <ac:chgData name="Luis A. Alvarado" userId="e53485df-4b6f-43ce-a479-eee7dbd2c047" providerId="ADAL" clId="{4ED47C10-068A-F849-84F2-F68408AE3D9A}" dt="2023-06-22T20:21:12.200" v="24"/>
          <ac:spMkLst>
            <pc:docMk/>
            <pc:sldMk cId="1830732092" sldId="335"/>
            <ac:spMk id="2" creationId="{EB81300B-A733-8F81-8106-EADD2EE79B7F}"/>
          </ac:spMkLst>
        </pc:spChg>
        <pc:spChg chg="mod">
          <ac:chgData name="Luis A. Alvarado" userId="e53485df-4b6f-43ce-a479-eee7dbd2c047" providerId="ADAL" clId="{4ED47C10-068A-F849-84F2-F68408AE3D9A}" dt="2023-06-22T20:21:17.968" v="25"/>
          <ac:spMkLst>
            <pc:docMk/>
            <pc:sldMk cId="1830732092" sldId="335"/>
            <ac:spMk id="3" creationId="{7FE4A4C4-EC2B-3013-1E26-8F0F999DCAC1}"/>
          </ac:spMkLst>
        </pc:spChg>
      </pc:sldChg>
      <pc:sldChg chg="modSp new mod">
        <pc:chgData name="Luis A. Alvarado" userId="e53485df-4b6f-43ce-a479-eee7dbd2c047" providerId="ADAL" clId="{4ED47C10-068A-F849-84F2-F68408AE3D9A}" dt="2023-06-22T20:21:37" v="28"/>
        <pc:sldMkLst>
          <pc:docMk/>
          <pc:sldMk cId="2311427567" sldId="336"/>
        </pc:sldMkLst>
        <pc:spChg chg="mod">
          <ac:chgData name="Luis A. Alvarado" userId="e53485df-4b6f-43ce-a479-eee7dbd2c047" providerId="ADAL" clId="{4ED47C10-068A-F849-84F2-F68408AE3D9A}" dt="2023-06-22T20:21:31.955" v="27"/>
          <ac:spMkLst>
            <pc:docMk/>
            <pc:sldMk cId="2311427567" sldId="336"/>
            <ac:spMk id="2" creationId="{EDA66BAF-A2F9-920A-3BFA-5F220F0614E5}"/>
          </ac:spMkLst>
        </pc:spChg>
        <pc:spChg chg="mod">
          <ac:chgData name="Luis A. Alvarado" userId="e53485df-4b6f-43ce-a479-eee7dbd2c047" providerId="ADAL" clId="{4ED47C10-068A-F849-84F2-F68408AE3D9A}" dt="2023-06-22T20:21:37" v="28"/>
          <ac:spMkLst>
            <pc:docMk/>
            <pc:sldMk cId="2311427567" sldId="336"/>
            <ac:spMk id="3" creationId="{314CC1F9-55EE-E55B-4458-426A89FCBD29}"/>
          </ac:spMkLst>
        </pc:spChg>
      </pc:sldChg>
      <pc:sldChg chg="modSp new mod">
        <pc:chgData name="Luis A. Alvarado" userId="e53485df-4b6f-43ce-a479-eee7dbd2c047" providerId="ADAL" clId="{4ED47C10-068A-F849-84F2-F68408AE3D9A}" dt="2023-06-22T20:21:47.482" v="32" actId="27636"/>
        <pc:sldMkLst>
          <pc:docMk/>
          <pc:sldMk cId="2738607328" sldId="337"/>
        </pc:sldMkLst>
        <pc:spChg chg="mod">
          <ac:chgData name="Luis A. Alvarado" userId="e53485df-4b6f-43ce-a479-eee7dbd2c047" providerId="ADAL" clId="{4ED47C10-068A-F849-84F2-F68408AE3D9A}" dt="2023-06-22T20:21:42.102" v="30"/>
          <ac:spMkLst>
            <pc:docMk/>
            <pc:sldMk cId="2738607328" sldId="337"/>
            <ac:spMk id="2" creationId="{707EDB4E-F56A-C362-7FC3-190F0A9EC24D}"/>
          </ac:spMkLst>
        </pc:spChg>
        <pc:spChg chg="mod">
          <ac:chgData name="Luis A. Alvarado" userId="e53485df-4b6f-43ce-a479-eee7dbd2c047" providerId="ADAL" clId="{4ED47C10-068A-F849-84F2-F68408AE3D9A}" dt="2023-06-22T20:21:47.482" v="32" actId="27636"/>
          <ac:spMkLst>
            <pc:docMk/>
            <pc:sldMk cId="2738607328" sldId="337"/>
            <ac:spMk id="3" creationId="{3D82ABE1-5AB9-2A4D-B814-4DEBFA61CC20}"/>
          </ac:spMkLst>
        </pc:spChg>
      </pc:sldChg>
      <pc:sldChg chg="modSp new mod">
        <pc:chgData name="Luis A. Alvarado" userId="e53485df-4b6f-43ce-a479-eee7dbd2c047" providerId="ADAL" clId="{4ED47C10-068A-F849-84F2-F68408AE3D9A}" dt="2023-06-22T20:21:57.584" v="35"/>
        <pc:sldMkLst>
          <pc:docMk/>
          <pc:sldMk cId="2040592719" sldId="338"/>
        </pc:sldMkLst>
        <pc:spChg chg="mod">
          <ac:chgData name="Luis A. Alvarado" userId="e53485df-4b6f-43ce-a479-eee7dbd2c047" providerId="ADAL" clId="{4ED47C10-068A-F849-84F2-F68408AE3D9A}" dt="2023-06-22T20:21:53.103" v="34"/>
          <ac:spMkLst>
            <pc:docMk/>
            <pc:sldMk cId="2040592719" sldId="338"/>
            <ac:spMk id="2" creationId="{7267F3B5-EB52-1F43-9936-EFAB0000CAFB}"/>
          </ac:spMkLst>
        </pc:spChg>
        <pc:spChg chg="mod">
          <ac:chgData name="Luis A. Alvarado" userId="e53485df-4b6f-43ce-a479-eee7dbd2c047" providerId="ADAL" clId="{4ED47C10-068A-F849-84F2-F68408AE3D9A}" dt="2023-06-22T20:21:57.584" v="35"/>
          <ac:spMkLst>
            <pc:docMk/>
            <pc:sldMk cId="2040592719" sldId="338"/>
            <ac:spMk id="3" creationId="{CFC18E6C-6AA9-65C5-2DDF-BE2F6C32BB17}"/>
          </ac:spMkLst>
        </pc:spChg>
      </pc:sldChg>
      <pc:sldChg chg="modSp new mod">
        <pc:chgData name="Luis A. Alvarado" userId="e53485df-4b6f-43ce-a479-eee7dbd2c047" providerId="ADAL" clId="{4ED47C10-068A-F849-84F2-F68408AE3D9A}" dt="2023-06-22T20:22:06.973" v="38"/>
        <pc:sldMkLst>
          <pc:docMk/>
          <pc:sldMk cId="2728298062" sldId="339"/>
        </pc:sldMkLst>
        <pc:spChg chg="mod">
          <ac:chgData name="Luis A. Alvarado" userId="e53485df-4b6f-43ce-a479-eee7dbd2c047" providerId="ADAL" clId="{4ED47C10-068A-F849-84F2-F68408AE3D9A}" dt="2023-06-22T20:22:02.820" v="37"/>
          <ac:spMkLst>
            <pc:docMk/>
            <pc:sldMk cId="2728298062" sldId="339"/>
            <ac:spMk id="2" creationId="{5436030E-C159-B26C-5E41-715DEB0CF59F}"/>
          </ac:spMkLst>
        </pc:spChg>
        <pc:spChg chg="mod">
          <ac:chgData name="Luis A. Alvarado" userId="e53485df-4b6f-43ce-a479-eee7dbd2c047" providerId="ADAL" clId="{4ED47C10-068A-F849-84F2-F68408AE3D9A}" dt="2023-06-22T20:22:06.973" v="38"/>
          <ac:spMkLst>
            <pc:docMk/>
            <pc:sldMk cId="2728298062" sldId="339"/>
            <ac:spMk id="3" creationId="{E20CE895-11C0-B012-478E-021395AE5431}"/>
          </ac:spMkLst>
        </pc:spChg>
      </pc:sldChg>
      <pc:sldChg chg="modSp new mod">
        <pc:chgData name="Luis A. Alvarado" userId="e53485df-4b6f-43ce-a479-eee7dbd2c047" providerId="ADAL" clId="{4ED47C10-068A-F849-84F2-F68408AE3D9A}" dt="2023-06-22T20:22:18.990" v="42" actId="20577"/>
        <pc:sldMkLst>
          <pc:docMk/>
          <pc:sldMk cId="2229379950" sldId="340"/>
        </pc:sldMkLst>
        <pc:spChg chg="mod">
          <ac:chgData name="Luis A. Alvarado" userId="e53485df-4b6f-43ce-a479-eee7dbd2c047" providerId="ADAL" clId="{4ED47C10-068A-F849-84F2-F68408AE3D9A}" dt="2023-06-22T20:22:11.841" v="40"/>
          <ac:spMkLst>
            <pc:docMk/>
            <pc:sldMk cId="2229379950" sldId="340"/>
            <ac:spMk id="2" creationId="{95F71E40-89B3-28FF-CCBA-171E7BF931E0}"/>
          </ac:spMkLst>
        </pc:spChg>
        <pc:spChg chg="mod">
          <ac:chgData name="Luis A. Alvarado" userId="e53485df-4b6f-43ce-a479-eee7dbd2c047" providerId="ADAL" clId="{4ED47C10-068A-F849-84F2-F68408AE3D9A}" dt="2023-06-22T20:22:18.990" v="42" actId="20577"/>
          <ac:spMkLst>
            <pc:docMk/>
            <pc:sldMk cId="2229379950" sldId="340"/>
            <ac:spMk id="3" creationId="{466754DA-66BD-ECE7-C797-0EB7D988F2E9}"/>
          </ac:spMkLst>
        </pc:spChg>
      </pc:sldChg>
      <pc:sldChg chg="addSp delSp modSp new mod modClrScheme chgLayout">
        <pc:chgData name="Luis A. Alvarado" userId="e53485df-4b6f-43ce-a479-eee7dbd2c047" providerId="ADAL" clId="{4ED47C10-068A-F849-84F2-F68408AE3D9A}" dt="2023-06-22T20:23:44.012" v="107" actId="26606"/>
        <pc:sldMkLst>
          <pc:docMk/>
          <pc:sldMk cId="354836698" sldId="341"/>
        </pc:sldMkLst>
        <pc:spChg chg="mod">
          <ac:chgData name="Luis A. Alvarado" userId="e53485df-4b6f-43ce-a479-eee7dbd2c047" providerId="ADAL" clId="{4ED47C10-068A-F849-84F2-F68408AE3D9A}" dt="2023-06-22T20:23:44.012" v="107" actId="26606"/>
          <ac:spMkLst>
            <pc:docMk/>
            <pc:sldMk cId="354836698" sldId="341"/>
            <ac:spMk id="2" creationId="{738EA841-6600-1AEB-B856-0C03A551DD77}"/>
          </ac:spMkLst>
        </pc:spChg>
        <pc:spChg chg="del">
          <ac:chgData name="Luis A. Alvarado" userId="e53485df-4b6f-43ce-a479-eee7dbd2c047" providerId="ADAL" clId="{4ED47C10-068A-F849-84F2-F68408AE3D9A}" dt="2023-06-22T20:23:44.012" v="107" actId="26606"/>
          <ac:spMkLst>
            <pc:docMk/>
            <pc:sldMk cId="354836698" sldId="341"/>
            <ac:spMk id="3" creationId="{E8652CF8-8DEA-CEC8-3822-BAD3E09661EE}"/>
          </ac:spMkLst>
        </pc:spChg>
        <pc:spChg chg="add mod">
          <ac:chgData name="Luis A. Alvarado" userId="e53485df-4b6f-43ce-a479-eee7dbd2c047" providerId="ADAL" clId="{4ED47C10-068A-F849-84F2-F68408AE3D9A}" dt="2023-06-22T20:23:44.012" v="107" actId="26606"/>
          <ac:spMkLst>
            <pc:docMk/>
            <pc:sldMk cId="354836698" sldId="341"/>
            <ac:spMk id="9" creationId="{1F1F57B1-78E0-8BD1-E0C4-B3F5F3AA7D6D}"/>
          </ac:spMkLst>
        </pc:spChg>
        <pc:picChg chg="add">
          <ac:chgData name="Luis A. Alvarado" userId="e53485df-4b6f-43ce-a479-eee7dbd2c047" providerId="ADAL" clId="{4ED47C10-068A-F849-84F2-F68408AE3D9A}" dt="2023-06-22T20:23:44.012" v="107" actId="26606"/>
          <ac:picMkLst>
            <pc:docMk/>
            <pc:sldMk cId="354836698" sldId="341"/>
            <ac:picMk id="5" creationId="{7AE63BB7-0F2B-9CD7-BF6B-E9689880CD23}"/>
          </ac:picMkLst>
        </pc:picChg>
      </pc:sldChg>
      <pc:sldChg chg="addSp delSp modSp new mod modClrScheme chgLayout">
        <pc:chgData name="Luis A. Alvarado" userId="e53485df-4b6f-43ce-a479-eee7dbd2c047" providerId="ADAL" clId="{4ED47C10-068A-F849-84F2-F68408AE3D9A}" dt="2023-06-22T20:25:28.011" v="112" actId="26606"/>
        <pc:sldMkLst>
          <pc:docMk/>
          <pc:sldMk cId="948448384" sldId="342"/>
        </pc:sldMkLst>
        <pc:spChg chg="add del">
          <ac:chgData name="Luis A. Alvarado" userId="e53485df-4b6f-43ce-a479-eee7dbd2c047" providerId="ADAL" clId="{4ED47C10-068A-F849-84F2-F68408AE3D9A}" dt="2023-06-22T20:25:28.011" v="112" actId="26606"/>
          <ac:spMkLst>
            <pc:docMk/>
            <pc:sldMk cId="948448384" sldId="342"/>
            <ac:spMk id="2" creationId="{FDDDEACD-39CE-AD79-AE0C-B82C91636EF5}"/>
          </ac:spMkLst>
        </pc:spChg>
        <pc:spChg chg="del">
          <ac:chgData name="Luis A. Alvarado" userId="e53485df-4b6f-43ce-a479-eee7dbd2c047" providerId="ADAL" clId="{4ED47C10-068A-F849-84F2-F68408AE3D9A}" dt="2023-06-22T20:25:23.414" v="109"/>
          <ac:spMkLst>
            <pc:docMk/>
            <pc:sldMk cId="948448384" sldId="342"/>
            <ac:spMk id="3" creationId="{F9E6A869-A785-0B01-CE73-C1E9C23B3F4D}"/>
          </ac:spMkLst>
        </pc:spChg>
        <pc:spChg chg="mod modVis">
          <ac:chgData name="Luis A. Alvarado" userId="e53485df-4b6f-43ce-a479-eee7dbd2c047" providerId="ADAL" clId="{4ED47C10-068A-F849-84F2-F68408AE3D9A}" dt="2023-06-22T20:25:28.011" v="112" actId="26606"/>
          <ac:spMkLst>
            <pc:docMk/>
            <pc:sldMk cId="948448384" sldId="342"/>
            <ac:spMk id="4" creationId="{0816A0D8-44D4-6C86-5471-AE663C84CEE5}"/>
          </ac:spMkLst>
        </pc:spChg>
        <pc:spChg chg="add del mod">
          <ac:chgData name="Luis A. Alvarado" userId="e53485df-4b6f-43ce-a479-eee7dbd2c047" providerId="ADAL" clId="{4ED47C10-068A-F849-84F2-F68408AE3D9A}" dt="2023-06-22T20:25:28.009" v="111" actId="26606"/>
          <ac:spMkLst>
            <pc:docMk/>
            <pc:sldMk cId="948448384" sldId="342"/>
            <ac:spMk id="11" creationId="{FCE570C3-C6BA-622A-C1AB-38DF63C07AD0}"/>
          </ac:spMkLst>
        </pc:spChg>
        <pc:spChg chg="add del mod">
          <ac:chgData name="Luis A. Alvarado" userId="e53485df-4b6f-43ce-a479-eee7dbd2c047" providerId="ADAL" clId="{4ED47C10-068A-F849-84F2-F68408AE3D9A}" dt="2023-06-22T20:25:28.009" v="111" actId="26606"/>
          <ac:spMkLst>
            <pc:docMk/>
            <pc:sldMk cId="948448384" sldId="342"/>
            <ac:spMk id="13" creationId="{C231ECDF-BD49-9854-C86F-E73E890C7448}"/>
          </ac:spMkLst>
        </pc:spChg>
        <pc:spChg chg="add del mod">
          <ac:chgData name="Luis A. Alvarado" userId="e53485df-4b6f-43ce-a479-eee7dbd2c047" providerId="ADAL" clId="{4ED47C10-068A-F849-84F2-F68408AE3D9A}" dt="2023-06-22T20:25:28.009" v="111" actId="26606"/>
          <ac:spMkLst>
            <pc:docMk/>
            <pc:sldMk cId="948448384" sldId="342"/>
            <ac:spMk id="15" creationId="{1754F0CF-DECA-B986-57EE-C09227017079}"/>
          </ac:spMkLst>
        </pc:spChg>
        <pc:picChg chg="add mod">
          <ac:chgData name="Luis A. Alvarado" userId="e53485df-4b6f-43ce-a479-eee7dbd2c047" providerId="ADAL" clId="{4ED47C10-068A-F849-84F2-F68408AE3D9A}" dt="2023-06-22T20:25:28.011" v="112" actId="26606"/>
          <ac:picMkLst>
            <pc:docMk/>
            <pc:sldMk cId="948448384" sldId="342"/>
            <ac:picMk id="6" creationId="{4CD2190E-CD8D-7983-A9F4-BB2E5E25FFE9}"/>
          </ac:picMkLst>
        </pc:picChg>
      </pc:sldChg>
      <pc:sldChg chg="addSp delSp modSp new mod">
        <pc:chgData name="Luis A. Alvarado" userId="e53485df-4b6f-43ce-a479-eee7dbd2c047" providerId="ADAL" clId="{4ED47C10-068A-F849-84F2-F68408AE3D9A}" dt="2023-06-22T20:26:05.860" v="115" actId="26606"/>
        <pc:sldMkLst>
          <pc:docMk/>
          <pc:sldMk cId="3607364756" sldId="343"/>
        </pc:sldMkLst>
        <pc:spChg chg="del">
          <ac:chgData name="Luis A. Alvarado" userId="e53485df-4b6f-43ce-a479-eee7dbd2c047" providerId="ADAL" clId="{4ED47C10-068A-F849-84F2-F68408AE3D9A}" dt="2023-06-22T20:26:05.860" v="115" actId="26606"/>
          <ac:spMkLst>
            <pc:docMk/>
            <pc:sldMk cId="3607364756" sldId="343"/>
            <ac:spMk id="2" creationId="{27D8084B-BD7F-9A2D-AC5A-34CE2E811C5F}"/>
          </ac:spMkLst>
        </pc:spChg>
        <pc:spChg chg="del">
          <ac:chgData name="Luis A. Alvarado" userId="e53485df-4b6f-43ce-a479-eee7dbd2c047" providerId="ADAL" clId="{4ED47C10-068A-F849-84F2-F68408AE3D9A}" dt="2023-06-22T20:26:02.745" v="114"/>
          <ac:spMkLst>
            <pc:docMk/>
            <pc:sldMk cId="3607364756" sldId="343"/>
            <ac:spMk id="3" creationId="{7788949C-EF2C-7952-3B95-D1F8961AE6F1}"/>
          </ac:spMkLst>
        </pc:spChg>
        <pc:spChg chg="mod modVis">
          <ac:chgData name="Luis A. Alvarado" userId="e53485df-4b6f-43ce-a479-eee7dbd2c047" providerId="ADAL" clId="{4ED47C10-068A-F849-84F2-F68408AE3D9A}" dt="2023-06-22T20:26:05.860" v="115" actId="26606"/>
          <ac:spMkLst>
            <pc:docMk/>
            <pc:sldMk cId="3607364756" sldId="343"/>
            <ac:spMk id="4" creationId="{DFD36E44-8F66-BA15-AE88-857D20D6740E}"/>
          </ac:spMkLst>
        </pc:spChg>
        <pc:picChg chg="add mod">
          <ac:chgData name="Luis A. Alvarado" userId="e53485df-4b6f-43ce-a479-eee7dbd2c047" providerId="ADAL" clId="{4ED47C10-068A-F849-84F2-F68408AE3D9A}" dt="2023-06-22T20:26:05.860" v="115" actId="26606"/>
          <ac:picMkLst>
            <pc:docMk/>
            <pc:sldMk cId="3607364756" sldId="343"/>
            <ac:picMk id="6" creationId="{3CA486DA-D557-2149-6995-8E1EDFC48172}"/>
          </ac:picMkLst>
        </pc:picChg>
      </pc:sldChg>
      <pc:sldChg chg="addSp delSp modSp new mod">
        <pc:chgData name="Luis A. Alvarado" userId="e53485df-4b6f-43ce-a479-eee7dbd2c047" providerId="ADAL" clId="{4ED47C10-068A-F849-84F2-F68408AE3D9A}" dt="2023-06-22T20:26:43.644" v="120" actId="26606"/>
        <pc:sldMkLst>
          <pc:docMk/>
          <pc:sldMk cId="2633536350" sldId="344"/>
        </pc:sldMkLst>
        <pc:spChg chg="add del">
          <ac:chgData name="Luis A. Alvarado" userId="e53485df-4b6f-43ce-a479-eee7dbd2c047" providerId="ADAL" clId="{4ED47C10-068A-F849-84F2-F68408AE3D9A}" dt="2023-06-22T20:26:43.644" v="120" actId="26606"/>
          <ac:spMkLst>
            <pc:docMk/>
            <pc:sldMk cId="2633536350" sldId="344"/>
            <ac:spMk id="2" creationId="{66337C75-4B58-BAEA-7D65-5063484F44FC}"/>
          </ac:spMkLst>
        </pc:spChg>
        <pc:spChg chg="del">
          <ac:chgData name="Luis A. Alvarado" userId="e53485df-4b6f-43ce-a479-eee7dbd2c047" providerId="ADAL" clId="{4ED47C10-068A-F849-84F2-F68408AE3D9A}" dt="2023-06-22T20:26:41.179" v="117"/>
          <ac:spMkLst>
            <pc:docMk/>
            <pc:sldMk cId="2633536350" sldId="344"/>
            <ac:spMk id="3" creationId="{93F0E0F3-E494-D772-007B-8DAE35B1FDDE}"/>
          </ac:spMkLst>
        </pc:spChg>
        <pc:spChg chg="mod modVis">
          <ac:chgData name="Luis A. Alvarado" userId="e53485df-4b6f-43ce-a479-eee7dbd2c047" providerId="ADAL" clId="{4ED47C10-068A-F849-84F2-F68408AE3D9A}" dt="2023-06-22T20:26:43.644" v="120" actId="26606"/>
          <ac:spMkLst>
            <pc:docMk/>
            <pc:sldMk cId="2633536350" sldId="344"/>
            <ac:spMk id="4" creationId="{FD613C9A-F5DB-7E7A-E38F-B0C9F4005AAB}"/>
          </ac:spMkLst>
        </pc:spChg>
        <pc:picChg chg="add mod">
          <ac:chgData name="Luis A. Alvarado" userId="e53485df-4b6f-43ce-a479-eee7dbd2c047" providerId="ADAL" clId="{4ED47C10-068A-F849-84F2-F68408AE3D9A}" dt="2023-06-22T20:26:43.644" v="120" actId="26606"/>
          <ac:picMkLst>
            <pc:docMk/>
            <pc:sldMk cId="2633536350" sldId="344"/>
            <ac:picMk id="6" creationId="{80172361-0C5F-C1CF-4668-6F59BBE360BF}"/>
          </ac:picMkLst>
        </pc:picChg>
      </pc:sldChg>
      <pc:sldChg chg="addSp delSp modSp new mod">
        <pc:chgData name="Luis A. Alvarado" userId="e53485df-4b6f-43ce-a479-eee7dbd2c047" providerId="ADAL" clId="{4ED47C10-068A-F849-84F2-F68408AE3D9A}" dt="2023-06-22T20:27:05.667" v="125" actId="26606"/>
        <pc:sldMkLst>
          <pc:docMk/>
          <pc:sldMk cId="3023797502" sldId="345"/>
        </pc:sldMkLst>
        <pc:spChg chg="add del">
          <ac:chgData name="Luis A. Alvarado" userId="e53485df-4b6f-43ce-a479-eee7dbd2c047" providerId="ADAL" clId="{4ED47C10-068A-F849-84F2-F68408AE3D9A}" dt="2023-06-22T20:27:05.667" v="125" actId="26606"/>
          <ac:spMkLst>
            <pc:docMk/>
            <pc:sldMk cId="3023797502" sldId="345"/>
            <ac:spMk id="2" creationId="{B292A0A2-D501-18BE-BA65-53CE327EA92F}"/>
          </ac:spMkLst>
        </pc:spChg>
        <pc:spChg chg="del">
          <ac:chgData name="Luis A. Alvarado" userId="e53485df-4b6f-43ce-a479-eee7dbd2c047" providerId="ADAL" clId="{4ED47C10-068A-F849-84F2-F68408AE3D9A}" dt="2023-06-22T20:27:02.911" v="122"/>
          <ac:spMkLst>
            <pc:docMk/>
            <pc:sldMk cId="3023797502" sldId="345"/>
            <ac:spMk id="3" creationId="{077BA063-168D-484C-2650-3FE9056A32B4}"/>
          </ac:spMkLst>
        </pc:spChg>
        <pc:spChg chg="mod modVis">
          <ac:chgData name="Luis A. Alvarado" userId="e53485df-4b6f-43ce-a479-eee7dbd2c047" providerId="ADAL" clId="{4ED47C10-068A-F849-84F2-F68408AE3D9A}" dt="2023-06-22T20:27:05.667" v="125" actId="26606"/>
          <ac:spMkLst>
            <pc:docMk/>
            <pc:sldMk cId="3023797502" sldId="345"/>
            <ac:spMk id="4" creationId="{3B248F97-27B9-5CFA-B339-1E365BC2F048}"/>
          </ac:spMkLst>
        </pc:spChg>
        <pc:picChg chg="add mod">
          <ac:chgData name="Luis A. Alvarado" userId="e53485df-4b6f-43ce-a479-eee7dbd2c047" providerId="ADAL" clId="{4ED47C10-068A-F849-84F2-F68408AE3D9A}" dt="2023-06-22T20:27:05.667" v="125" actId="26606"/>
          <ac:picMkLst>
            <pc:docMk/>
            <pc:sldMk cId="3023797502" sldId="345"/>
            <ac:picMk id="6" creationId="{4FF2371F-AA53-C8FE-D977-824F471CA99F}"/>
          </ac:picMkLst>
        </pc:picChg>
      </pc:sldChg>
      <pc:sldChg chg="addSp delSp modSp new mod modClrScheme chgLayout">
        <pc:chgData name="Luis A. Alvarado" userId="e53485df-4b6f-43ce-a479-eee7dbd2c047" providerId="ADAL" clId="{4ED47C10-068A-F849-84F2-F68408AE3D9A}" dt="2023-06-22T20:28:29.356" v="142" actId="478"/>
        <pc:sldMkLst>
          <pc:docMk/>
          <pc:sldMk cId="1364289475" sldId="346"/>
        </pc:sldMkLst>
        <pc:spChg chg="mod ord">
          <ac:chgData name="Luis A. Alvarado" userId="e53485df-4b6f-43ce-a479-eee7dbd2c047" providerId="ADAL" clId="{4ED47C10-068A-F849-84F2-F68408AE3D9A}" dt="2023-06-22T20:28:17.354" v="140" actId="1076"/>
          <ac:spMkLst>
            <pc:docMk/>
            <pc:sldMk cId="1364289475" sldId="346"/>
            <ac:spMk id="2" creationId="{D7C65E58-DA90-41CB-357E-08167FAE9760}"/>
          </ac:spMkLst>
        </pc:spChg>
        <pc:spChg chg="add del">
          <ac:chgData name="Luis A. Alvarado" userId="e53485df-4b6f-43ce-a479-eee7dbd2c047" providerId="ADAL" clId="{4ED47C10-068A-F849-84F2-F68408AE3D9A}" dt="2023-06-22T20:27:58.810" v="133" actId="26606"/>
          <ac:spMkLst>
            <pc:docMk/>
            <pc:sldMk cId="1364289475" sldId="346"/>
            <ac:spMk id="3" creationId="{E63AEEA6-C54D-B4F2-7AA8-92557F0C4E1A}"/>
          </ac:spMkLst>
        </pc:spChg>
        <pc:spChg chg="mod">
          <ac:chgData name="Luis A. Alvarado" userId="e53485df-4b6f-43ce-a479-eee7dbd2c047" providerId="ADAL" clId="{4ED47C10-068A-F849-84F2-F68408AE3D9A}" dt="2023-06-22T20:28:13.940" v="138" actId="26606"/>
          <ac:spMkLst>
            <pc:docMk/>
            <pc:sldMk cId="1364289475" sldId="346"/>
            <ac:spMk id="4" creationId="{48213707-3497-ADBC-D879-DF3C912AEC6B}"/>
          </ac:spMkLst>
        </pc:spChg>
        <pc:spChg chg="add del mod">
          <ac:chgData name="Luis A. Alvarado" userId="e53485df-4b6f-43ce-a479-eee7dbd2c047" providerId="ADAL" clId="{4ED47C10-068A-F849-84F2-F68408AE3D9A}" dt="2023-06-22T20:27:58.807" v="132" actId="26606"/>
          <ac:spMkLst>
            <pc:docMk/>
            <pc:sldMk cId="1364289475" sldId="346"/>
            <ac:spMk id="10" creationId="{1ADA7A4C-1AF2-F6BA-BE65-CDDE9791AF1B}"/>
          </ac:spMkLst>
        </pc:spChg>
        <pc:spChg chg="add del mod">
          <ac:chgData name="Luis A. Alvarado" userId="e53485df-4b6f-43ce-a479-eee7dbd2c047" providerId="ADAL" clId="{4ED47C10-068A-F849-84F2-F68408AE3D9A}" dt="2023-06-22T20:27:58.807" v="132" actId="26606"/>
          <ac:spMkLst>
            <pc:docMk/>
            <pc:sldMk cId="1364289475" sldId="346"/>
            <ac:spMk id="12" creationId="{23F2191B-3A17-6B00-3274-D13274F6B63B}"/>
          </ac:spMkLst>
        </pc:spChg>
        <pc:spChg chg="add del mod">
          <ac:chgData name="Luis A. Alvarado" userId="e53485df-4b6f-43ce-a479-eee7dbd2c047" providerId="ADAL" clId="{4ED47C10-068A-F849-84F2-F68408AE3D9A}" dt="2023-06-22T20:28:11.711" v="135" actId="26606"/>
          <ac:spMkLst>
            <pc:docMk/>
            <pc:sldMk cId="1364289475" sldId="346"/>
            <ac:spMk id="19" creationId="{78FB54F3-00DE-27E2-BCDB-609A6DF3A446}"/>
          </ac:spMkLst>
        </pc:spChg>
        <pc:spChg chg="add del mod">
          <ac:chgData name="Luis A. Alvarado" userId="e53485df-4b6f-43ce-a479-eee7dbd2c047" providerId="ADAL" clId="{4ED47C10-068A-F849-84F2-F68408AE3D9A}" dt="2023-06-22T20:28:11.711" v="135" actId="26606"/>
          <ac:spMkLst>
            <pc:docMk/>
            <pc:sldMk cId="1364289475" sldId="346"/>
            <ac:spMk id="21" creationId="{9FB88B85-4C3F-A4BD-F664-0B235740F2E4}"/>
          </ac:spMkLst>
        </pc:spChg>
        <pc:spChg chg="add del mod">
          <ac:chgData name="Luis A. Alvarado" userId="e53485df-4b6f-43ce-a479-eee7dbd2c047" providerId="ADAL" clId="{4ED47C10-068A-F849-84F2-F68408AE3D9A}" dt="2023-06-22T20:28:13.938" v="137" actId="26606"/>
          <ac:spMkLst>
            <pc:docMk/>
            <pc:sldMk cId="1364289475" sldId="346"/>
            <ac:spMk id="23" creationId="{9519B5BD-7E14-3239-AA19-961EE9B32CA2}"/>
          </ac:spMkLst>
        </pc:spChg>
        <pc:spChg chg="add del mod">
          <ac:chgData name="Luis A. Alvarado" userId="e53485df-4b6f-43ce-a479-eee7dbd2c047" providerId="ADAL" clId="{4ED47C10-068A-F849-84F2-F68408AE3D9A}" dt="2023-06-22T20:28:13.938" v="137" actId="26606"/>
          <ac:spMkLst>
            <pc:docMk/>
            <pc:sldMk cId="1364289475" sldId="346"/>
            <ac:spMk id="24" creationId="{87D03612-ACE9-4E44-D7E5-ECD46077EB4A}"/>
          </ac:spMkLst>
        </pc:spChg>
        <pc:spChg chg="add del mod">
          <ac:chgData name="Luis A. Alvarado" userId="e53485df-4b6f-43ce-a479-eee7dbd2c047" providerId="ADAL" clId="{4ED47C10-068A-F849-84F2-F68408AE3D9A}" dt="2023-06-22T20:28:13.938" v="137" actId="26606"/>
          <ac:spMkLst>
            <pc:docMk/>
            <pc:sldMk cId="1364289475" sldId="346"/>
            <ac:spMk id="25" creationId="{CACF72EE-B00A-18BF-4A3F-632F231A620D}"/>
          </ac:spMkLst>
        </pc:spChg>
        <pc:spChg chg="add del mod">
          <ac:chgData name="Luis A. Alvarado" userId="e53485df-4b6f-43ce-a479-eee7dbd2c047" providerId="ADAL" clId="{4ED47C10-068A-F849-84F2-F68408AE3D9A}" dt="2023-06-22T20:28:29.356" v="142" actId="478"/>
          <ac:spMkLst>
            <pc:docMk/>
            <pc:sldMk cId="1364289475" sldId="346"/>
            <ac:spMk id="27" creationId="{78FB54F3-00DE-27E2-BCDB-609A6DF3A446}"/>
          </ac:spMkLst>
        </pc:spChg>
        <pc:spChg chg="add del mod">
          <ac:chgData name="Luis A. Alvarado" userId="e53485df-4b6f-43ce-a479-eee7dbd2c047" providerId="ADAL" clId="{4ED47C10-068A-F849-84F2-F68408AE3D9A}" dt="2023-06-22T20:28:19.500" v="141" actId="478"/>
          <ac:spMkLst>
            <pc:docMk/>
            <pc:sldMk cId="1364289475" sldId="346"/>
            <ac:spMk id="28" creationId="{9FB88B85-4C3F-A4BD-F664-0B235740F2E4}"/>
          </ac:spMkLst>
        </pc:spChg>
        <pc:picChg chg="add del">
          <ac:chgData name="Luis A. Alvarado" userId="e53485df-4b6f-43ce-a479-eee7dbd2c047" providerId="ADAL" clId="{4ED47C10-068A-F849-84F2-F68408AE3D9A}" dt="2023-06-22T20:27:56.381" v="130" actId="26606"/>
          <ac:picMkLst>
            <pc:docMk/>
            <pc:sldMk cId="1364289475" sldId="346"/>
            <ac:picMk id="6" creationId="{093C92DE-8ED7-9D0D-1EDB-D14F4AE34B1D}"/>
          </ac:picMkLst>
        </pc:picChg>
        <pc:picChg chg="add del">
          <ac:chgData name="Luis A. Alvarado" userId="e53485df-4b6f-43ce-a479-eee7dbd2c047" providerId="ADAL" clId="{4ED47C10-068A-F849-84F2-F68408AE3D9A}" dt="2023-06-22T20:27:58.807" v="132" actId="26606"/>
          <ac:picMkLst>
            <pc:docMk/>
            <pc:sldMk cId="1364289475" sldId="346"/>
            <ac:picMk id="8" creationId="{83519FA6-0342-C849-BAEC-E613E674C795}"/>
          </ac:picMkLst>
        </pc:picChg>
        <pc:picChg chg="add mod">
          <ac:chgData name="Luis A. Alvarado" userId="e53485df-4b6f-43ce-a479-eee7dbd2c047" providerId="ADAL" clId="{4ED47C10-068A-F849-84F2-F68408AE3D9A}" dt="2023-06-22T20:28:13.940" v="138" actId="26606"/>
          <ac:picMkLst>
            <pc:docMk/>
            <pc:sldMk cId="1364289475" sldId="346"/>
            <ac:picMk id="14" creationId="{093C92DE-8ED7-9D0D-1EDB-D14F4AE34B1D}"/>
          </ac:picMkLst>
        </pc:picChg>
      </pc:sldChg>
      <pc:sldChg chg="addSp delSp modSp new mod modClrScheme chgLayout">
        <pc:chgData name="Luis A. Alvarado" userId="e53485df-4b6f-43ce-a479-eee7dbd2c047" providerId="ADAL" clId="{4ED47C10-068A-F849-84F2-F68408AE3D9A}" dt="2023-06-22T20:33:24.074" v="150" actId="478"/>
        <pc:sldMkLst>
          <pc:docMk/>
          <pc:sldMk cId="1158543578" sldId="347"/>
        </pc:sldMkLst>
        <pc:spChg chg="del">
          <ac:chgData name="Luis A. Alvarado" userId="e53485df-4b6f-43ce-a479-eee7dbd2c047" providerId="ADAL" clId="{4ED47C10-068A-F849-84F2-F68408AE3D9A}" dt="2023-06-22T20:32:29.431" v="145" actId="478"/>
          <ac:spMkLst>
            <pc:docMk/>
            <pc:sldMk cId="1158543578" sldId="347"/>
            <ac:spMk id="2" creationId="{7B68085E-AAEE-DC86-E1AF-B3DA97B5FAE4}"/>
          </ac:spMkLst>
        </pc:spChg>
        <pc:spChg chg="mod">
          <ac:chgData name="Luis A. Alvarado" userId="e53485df-4b6f-43ce-a479-eee7dbd2c047" providerId="ADAL" clId="{4ED47C10-068A-F849-84F2-F68408AE3D9A}" dt="2023-06-22T20:33:18.028" v="147" actId="26606"/>
          <ac:spMkLst>
            <pc:docMk/>
            <pc:sldMk cId="1158543578" sldId="347"/>
            <ac:spMk id="3" creationId="{A8C366C5-FC21-F2A8-FDB6-C9821E4321FB}"/>
          </ac:spMkLst>
        </pc:spChg>
        <pc:spChg chg="mod ord modVis">
          <ac:chgData name="Luis A. Alvarado" userId="e53485df-4b6f-43ce-a479-eee7dbd2c047" providerId="ADAL" clId="{4ED47C10-068A-F849-84F2-F68408AE3D9A}" dt="2023-06-22T20:33:18.028" v="147" actId="26606"/>
          <ac:spMkLst>
            <pc:docMk/>
            <pc:sldMk cId="1158543578" sldId="347"/>
            <ac:spMk id="4" creationId="{E9D07EC3-55BE-9247-2D9A-B2F029C6878D}"/>
          </ac:spMkLst>
        </pc:spChg>
        <pc:spChg chg="del mod">
          <ac:chgData name="Luis A. Alvarado" userId="e53485df-4b6f-43ce-a479-eee7dbd2c047" providerId="ADAL" clId="{4ED47C10-068A-F849-84F2-F68408AE3D9A}" dt="2023-06-22T20:33:24.074" v="150" actId="478"/>
          <ac:spMkLst>
            <pc:docMk/>
            <pc:sldMk cId="1158543578" sldId="347"/>
            <ac:spMk id="5" creationId="{A9059796-533B-D499-11C4-357E9CDB75EE}"/>
          </ac:spMkLst>
        </pc:spChg>
        <pc:spChg chg="mod">
          <ac:chgData name="Luis A. Alvarado" userId="e53485df-4b6f-43ce-a479-eee7dbd2c047" providerId="ADAL" clId="{4ED47C10-068A-F849-84F2-F68408AE3D9A}" dt="2023-06-22T20:33:18.028" v="147" actId="26606"/>
          <ac:spMkLst>
            <pc:docMk/>
            <pc:sldMk cId="1158543578" sldId="347"/>
            <ac:spMk id="6" creationId="{27E07DA3-4E8D-AC98-4D63-623C071883B2}"/>
          </ac:spMkLst>
        </pc:spChg>
        <pc:spChg chg="add del mod">
          <ac:chgData name="Luis A. Alvarado" userId="e53485df-4b6f-43ce-a479-eee7dbd2c047" providerId="ADAL" clId="{4ED47C10-068A-F849-84F2-F68408AE3D9A}" dt="2023-06-22T20:33:21.877" v="148" actId="478"/>
          <ac:spMkLst>
            <pc:docMk/>
            <pc:sldMk cId="1158543578" sldId="347"/>
            <ac:spMk id="13" creationId="{4CBB0DBD-2BF5-7CB9-7EB3-2A22B959516C}"/>
          </ac:spMkLst>
        </pc:spChg>
        <pc:picChg chg="add mod">
          <ac:chgData name="Luis A. Alvarado" userId="e53485df-4b6f-43ce-a479-eee7dbd2c047" providerId="ADAL" clId="{4ED47C10-068A-F849-84F2-F68408AE3D9A}" dt="2023-06-22T20:33:18.028" v="147" actId="26606"/>
          <ac:picMkLst>
            <pc:docMk/>
            <pc:sldMk cId="1158543578" sldId="347"/>
            <ac:picMk id="8" creationId="{BD6788B5-05E9-F2E9-0D6C-4B9938BA66EB}"/>
          </ac:picMkLst>
        </pc:picChg>
      </pc:sldChg>
      <pc:sldChg chg="new del">
        <pc:chgData name="Luis A. Alvarado" userId="e53485df-4b6f-43ce-a479-eee7dbd2c047" providerId="ADAL" clId="{4ED47C10-068A-F849-84F2-F68408AE3D9A}" dt="2023-06-22T20:34:50.102" v="164" actId="2696"/>
        <pc:sldMkLst>
          <pc:docMk/>
          <pc:sldMk cId="1749553037" sldId="348"/>
        </pc:sldMkLst>
      </pc:sldChg>
      <pc:sldChg chg="delSp modSp new mod modClrScheme chgLayout">
        <pc:chgData name="Luis A. Alvarado" userId="e53485df-4b6f-43ce-a479-eee7dbd2c047" providerId="ADAL" clId="{4ED47C10-068A-F849-84F2-F68408AE3D9A}" dt="2023-06-22T20:34:48.300" v="163" actId="478"/>
        <pc:sldMkLst>
          <pc:docMk/>
          <pc:sldMk cId="3900975685" sldId="349"/>
        </pc:sldMkLst>
        <pc:spChg chg="mod">
          <ac:chgData name="Luis A. Alvarado" userId="e53485df-4b6f-43ce-a479-eee7dbd2c047" providerId="ADAL" clId="{4ED47C10-068A-F849-84F2-F68408AE3D9A}" dt="2023-06-22T20:34:46.102" v="162" actId="1076"/>
          <ac:spMkLst>
            <pc:docMk/>
            <pc:sldMk cId="3900975685" sldId="349"/>
            <ac:spMk id="2" creationId="{A39D8513-1437-36DE-76C7-08C0BCE004CA}"/>
          </ac:spMkLst>
        </pc:spChg>
        <pc:spChg chg="mod">
          <ac:chgData name="Luis A. Alvarado" userId="e53485df-4b6f-43ce-a479-eee7dbd2c047" providerId="ADAL" clId="{4ED47C10-068A-F849-84F2-F68408AE3D9A}" dt="2023-06-22T20:34:42.544" v="160" actId="26606"/>
          <ac:spMkLst>
            <pc:docMk/>
            <pc:sldMk cId="3900975685" sldId="349"/>
            <ac:spMk id="3" creationId="{5B43F0CA-0B1F-0D60-0B5F-9FD8D785459B}"/>
          </ac:spMkLst>
        </pc:spChg>
        <pc:spChg chg="mod modVis">
          <ac:chgData name="Luis A. Alvarado" userId="e53485df-4b6f-43ce-a479-eee7dbd2c047" providerId="ADAL" clId="{4ED47C10-068A-F849-84F2-F68408AE3D9A}" dt="2023-06-22T20:34:42.544" v="160" actId="26606"/>
          <ac:spMkLst>
            <pc:docMk/>
            <pc:sldMk cId="3900975685" sldId="349"/>
            <ac:spMk id="4" creationId="{8C27186D-4B61-6319-C7A9-2C3667D707C5}"/>
          </ac:spMkLst>
        </pc:spChg>
        <pc:spChg chg="del mod">
          <ac:chgData name="Luis A. Alvarado" userId="e53485df-4b6f-43ce-a479-eee7dbd2c047" providerId="ADAL" clId="{4ED47C10-068A-F849-84F2-F68408AE3D9A}" dt="2023-06-22T20:34:48.300" v="163" actId="478"/>
          <ac:spMkLst>
            <pc:docMk/>
            <pc:sldMk cId="3900975685" sldId="349"/>
            <ac:spMk id="5" creationId="{E3615C44-09F5-DF20-C4D2-74D8F1DBC11D}"/>
          </ac:spMkLst>
        </pc:spChg>
        <pc:spChg chg="mod ord">
          <ac:chgData name="Luis A. Alvarado" userId="e53485df-4b6f-43ce-a479-eee7dbd2c047" providerId="ADAL" clId="{4ED47C10-068A-F849-84F2-F68408AE3D9A}" dt="2023-06-22T20:34:42.544" v="160" actId="26606"/>
          <ac:spMkLst>
            <pc:docMk/>
            <pc:sldMk cId="3900975685" sldId="349"/>
            <ac:spMk id="6" creationId="{D95ED914-08D9-A6CA-E619-033B099A305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FCCC18-5115-4E38-9797-7110062E7FB2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DB11A75-CC99-434F-BFD3-8DC7BDABB16C}">
      <dgm:prSet/>
      <dgm:spPr/>
      <dgm:t>
        <a:bodyPr/>
        <a:lstStyle/>
        <a:p>
          <a:r>
            <a:rPr lang="es-GT" b="0" i="0"/>
            <a:t>Matemáticos</a:t>
          </a:r>
          <a:endParaRPr lang="en-US"/>
        </a:p>
      </dgm:t>
    </dgm:pt>
    <dgm:pt modelId="{5D5E1860-1C60-443E-9B4C-89BACEC7933C}" type="parTrans" cxnId="{9B498B03-5E10-40A5-BBEC-07CA87464168}">
      <dgm:prSet/>
      <dgm:spPr/>
      <dgm:t>
        <a:bodyPr/>
        <a:lstStyle/>
        <a:p>
          <a:endParaRPr lang="en-US"/>
        </a:p>
      </dgm:t>
    </dgm:pt>
    <dgm:pt modelId="{D571AA80-294D-404E-B43A-53D583481A4C}" type="sibTrans" cxnId="{9B498B03-5E10-40A5-BBEC-07CA87464168}">
      <dgm:prSet/>
      <dgm:spPr/>
      <dgm:t>
        <a:bodyPr/>
        <a:lstStyle/>
        <a:p>
          <a:endParaRPr lang="en-US"/>
        </a:p>
      </dgm:t>
    </dgm:pt>
    <dgm:pt modelId="{5F6D1A03-27D5-4342-89BC-7F7740F562AF}">
      <dgm:prSet/>
      <dgm:spPr/>
      <dgm:t>
        <a:bodyPr/>
        <a:lstStyle/>
        <a:p>
          <a:r>
            <a:rPr lang="es-GT" b="0" i="0"/>
            <a:t>Gestores, contables y auditores</a:t>
          </a:r>
          <a:endParaRPr lang="en-US"/>
        </a:p>
      </dgm:t>
    </dgm:pt>
    <dgm:pt modelId="{CE286D97-D686-4840-A0F6-279B4362B2B3}" type="parTrans" cxnId="{D2265F33-E3BE-498E-850A-2C073431DE8C}">
      <dgm:prSet/>
      <dgm:spPr/>
      <dgm:t>
        <a:bodyPr/>
        <a:lstStyle/>
        <a:p>
          <a:endParaRPr lang="en-US"/>
        </a:p>
      </dgm:t>
    </dgm:pt>
    <dgm:pt modelId="{B4619719-5A40-4156-9FB5-72886B5079A5}" type="sibTrans" cxnId="{D2265F33-E3BE-498E-850A-2C073431DE8C}">
      <dgm:prSet/>
      <dgm:spPr/>
      <dgm:t>
        <a:bodyPr/>
        <a:lstStyle/>
        <a:p>
          <a:endParaRPr lang="en-US"/>
        </a:p>
      </dgm:t>
    </dgm:pt>
    <dgm:pt modelId="{C99E68FF-4E33-44E7-BE17-509D9DCD6DA1}">
      <dgm:prSet/>
      <dgm:spPr/>
      <dgm:t>
        <a:bodyPr/>
        <a:lstStyle/>
        <a:p>
          <a:r>
            <a:rPr lang="es-GT" b="0" i="0"/>
            <a:t>Analistas financieros</a:t>
          </a:r>
          <a:endParaRPr lang="en-US"/>
        </a:p>
      </dgm:t>
    </dgm:pt>
    <dgm:pt modelId="{487551DE-595C-4C32-A9E7-3D832E4DA869}" type="parTrans" cxnId="{6E700E9F-1BA7-42B1-8E6B-D00AE2699DEB}">
      <dgm:prSet/>
      <dgm:spPr/>
      <dgm:t>
        <a:bodyPr/>
        <a:lstStyle/>
        <a:p>
          <a:endParaRPr lang="en-US"/>
        </a:p>
      </dgm:t>
    </dgm:pt>
    <dgm:pt modelId="{90B5DC01-425D-4C7B-9561-5D909F784763}" type="sibTrans" cxnId="{6E700E9F-1BA7-42B1-8E6B-D00AE2699DEB}">
      <dgm:prSet/>
      <dgm:spPr/>
      <dgm:t>
        <a:bodyPr/>
        <a:lstStyle/>
        <a:p>
          <a:endParaRPr lang="en-US"/>
        </a:p>
      </dgm:t>
    </dgm:pt>
    <dgm:pt modelId="{5B7B5633-7262-4F6D-A381-1C1D6D9ABEDC}">
      <dgm:prSet/>
      <dgm:spPr/>
      <dgm:t>
        <a:bodyPr/>
        <a:lstStyle/>
        <a:p>
          <a:r>
            <a:rPr lang="es-GT" b="0" i="0"/>
            <a:t>Analistas de noticias, reporteros y periodistas</a:t>
          </a:r>
          <a:endParaRPr lang="en-US"/>
        </a:p>
      </dgm:t>
    </dgm:pt>
    <dgm:pt modelId="{46F53824-87AB-4347-B0C7-9B4D4848ADD9}" type="parTrans" cxnId="{22CED98F-1A67-4DC2-BE08-1CBBE00CBA1C}">
      <dgm:prSet/>
      <dgm:spPr/>
      <dgm:t>
        <a:bodyPr/>
        <a:lstStyle/>
        <a:p>
          <a:endParaRPr lang="en-US"/>
        </a:p>
      </dgm:t>
    </dgm:pt>
    <dgm:pt modelId="{49590F9A-3AF4-4757-B069-636C20D42C64}" type="sibTrans" cxnId="{22CED98F-1A67-4DC2-BE08-1CBBE00CBA1C}">
      <dgm:prSet/>
      <dgm:spPr/>
      <dgm:t>
        <a:bodyPr/>
        <a:lstStyle/>
        <a:p>
          <a:endParaRPr lang="en-US"/>
        </a:p>
      </dgm:t>
    </dgm:pt>
    <dgm:pt modelId="{A50D35A3-CA4E-4D3B-BC86-D3778342E1D8}">
      <dgm:prSet/>
      <dgm:spPr/>
      <dgm:t>
        <a:bodyPr/>
        <a:lstStyle/>
        <a:p>
          <a:r>
            <a:rPr lang="es-GT" b="0" i="0"/>
            <a:t>Secretarios jurídicos y asistentes administrativos</a:t>
          </a:r>
          <a:endParaRPr lang="en-US"/>
        </a:p>
      </dgm:t>
    </dgm:pt>
    <dgm:pt modelId="{95E51D02-4545-4630-A639-5B068B73F1BD}" type="parTrans" cxnId="{CFD8C938-5C56-4BAB-8E94-E092C2B5FFEE}">
      <dgm:prSet/>
      <dgm:spPr/>
      <dgm:t>
        <a:bodyPr/>
        <a:lstStyle/>
        <a:p>
          <a:endParaRPr lang="en-US"/>
        </a:p>
      </dgm:t>
    </dgm:pt>
    <dgm:pt modelId="{088DAD75-FA1B-4F08-B897-68E9536A7620}" type="sibTrans" cxnId="{CFD8C938-5C56-4BAB-8E94-E092C2B5FFEE}">
      <dgm:prSet/>
      <dgm:spPr/>
      <dgm:t>
        <a:bodyPr/>
        <a:lstStyle/>
        <a:p>
          <a:endParaRPr lang="en-US"/>
        </a:p>
      </dgm:t>
    </dgm:pt>
    <dgm:pt modelId="{7CE7FF9C-F601-4BFF-9DC9-7231F0C2CF3B}">
      <dgm:prSet/>
      <dgm:spPr/>
      <dgm:t>
        <a:bodyPr/>
        <a:lstStyle/>
        <a:p>
          <a:r>
            <a:rPr lang="es-GT" b="0" i="0"/>
            <a:t>Diseñadores de interfaz de usuario e internet</a:t>
          </a:r>
          <a:endParaRPr lang="en-US"/>
        </a:p>
      </dgm:t>
    </dgm:pt>
    <dgm:pt modelId="{AF359F0B-0C47-4495-AAA4-96DBF56B850B}" type="parTrans" cxnId="{93A8E123-82FD-41B6-8C72-7984D3AD80E4}">
      <dgm:prSet/>
      <dgm:spPr/>
      <dgm:t>
        <a:bodyPr/>
        <a:lstStyle/>
        <a:p>
          <a:endParaRPr lang="en-US"/>
        </a:p>
      </dgm:t>
    </dgm:pt>
    <dgm:pt modelId="{766846AE-FE9A-4995-BED1-41452AA67B38}" type="sibTrans" cxnId="{93A8E123-82FD-41B6-8C72-7984D3AD80E4}">
      <dgm:prSet/>
      <dgm:spPr/>
      <dgm:t>
        <a:bodyPr/>
        <a:lstStyle/>
        <a:p>
          <a:endParaRPr lang="en-US"/>
        </a:p>
      </dgm:t>
    </dgm:pt>
    <dgm:pt modelId="{F35718C8-0210-43C7-A7CB-ABDE75607E61}">
      <dgm:prSet/>
      <dgm:spPr/>
      <dgm:t>
        <a:bodyPr/>
        <a:lstStyle/>
        <a:p>
          <a:r>
            <a:rPr lang="es-GT" b="0" i="0"/>
            <a:t>Traductores</a:t>
          </a:r>
          <a:endParaRPr lang="en-US"/>
        </a:p>
      </dgm:t>
    </dgm:pt>
    <dgm:pt modelId="{CEF0BCD4-C7AA-45E1-80F8-12F0E8AC2995}" type="parTrans" cxnId="{6FCBC511-3DDB-4ECE-862E-C7881285BFDA}">
      <dgm:prSet/>
      <dgm:spPr/>
      <dgm:t>
        <a:bodyPr/>
        <a:lstStyle/>
        <a:p>
          <a:endParaRPr lang="en-US"/>
        </a:p>
      </dgm:t>
    </dgm:pt>
    <dgm:pt modelId="{DD168FA8-B508-484C-B10F-BA7CDA7207E5}" type="sibTrans" cxnId="{6FCBC511-3DDB-4ECE-862E-C7881285BFDA}">
      <dgm:prSet/>
      <dgm:spPr/>
      <dgm:t>
        <a:bodyPr/>
        <a:lstStyle/>
        <a:p>
          <a:endParaRPr lang="en-US"/>
        </a:p>
      </dgm:t>
    </dgm:pt>
    <dgm:pt modelId="{8EA17980-4033-4704-B5A3-4D1ECDFCE986}">
      <dgm:prSet/>
      <dgm:spPr/>
      <dgm:t>
        <a:bodyPr/>
        <a:lstStyle/>
        <a:p>
          <a:r>
            <a:rPr lang="es-GT" b="0" i="0"/>
            <a:t>Analistas demoscópicos</a:t>
          </a:r>
          <a:endParaRPr lang="en-US"/>
        </a:p>
      </dgm:t>
    </dgm:pt>
    <dgm:pt modelId="{33E337CA-8932-4B4A-9C25-3B140A01C6E8}" type="parTrans" cxnId="{2249B7DB-3289-4134-AA45-6BA14EFB74BD}">
      <dgm:prSet/>
      <dgm:spPr/>
      <dgm:t>
        <a:bodyPr/>
        <a:lstStyle/>
        <a:p>
          <a:endParaRPr lang="en-US"/>
        </a:p>
      </dgm:t>
    </dgm:pt>
    <dgm:pt modelId="{00E20E3A-EB3E-4493-88C3-B2244A3046C4}" type="sibTrans" cxnId="{2249B7DB-3289-4134-AA45-6BA14EFB74BD}">
      <dgm:prSet/>
      <dgm:spPr/>
      <dgm:t>
        <a:bodyPr/>
        <a:lstStyle/>
        <a:p>
          <a:endParaRPr lang="en-US"/>
        </a:p>
      </dgm:t>
    </dgm:pt>
    <dgm:pt modelId="{509A6FC6-B1B3-4272-AE5D-06940A07F62D}">
      <dgm:prSet/>
      <dgm:spPr/>
      <dgm:t>
        <a:bodyPr/>
        <a:lstStyle/>
        <a:p>
          <a:r>
            <a:rPr lang="es-GT" b="0" i="0"/>
            <a:t>Relaciones públicas</a:t>
          </a:r>
          <a:endParaRPr lang="en-US"/>
        </a:p>
      </dgm:t>
    </dgm:pt>
    <dgm:pt modelId="{0B82D87F-CFE5-44EE-AA20-8A1FDD81796A}" type="parTrans" cxnId="{96545DF4-979B-404E-92A4-EC456FC51D07}">
      <dgm:prSet/>
      <dgm:spPr/>
      <dgm:t>
        <a:bodyPr/>
        <a:lstStyle/>
        <a:p>
          <a:endParaRPr lang="en-US"/>
        </a:p>
      </dgm:t>
    </dgm:pt>
    <dgm:pt modelId="{8AE56376-B0DD-4D81-8FB0-195C282DD183}" type="sibTrans" cxnId="{96545DF4-979B-404E-92A4-EC456FC51D07}">
      <dgm:prSet/>
      <dgm:spPr/>
      <dgm:t>
        <a:bodyPr/>
        <a:lstStyle/>
        <a:p>
          <a:endParaRPr lang="en-US"/>
        </a:p>
      </dgm:t>
    </dgm:pt>
    <dgm:pt modelId="{2F0EDBBF-01D7-482F-9569-C97A5FED811A}">
      <dgm:prSet/>
      <dgm:spPr/>
      <dgm:t>
        <a:bodyPr/>
        <a:lstStyle/>
        <a:p>
          <a:r>
            <a:rPr lang="es-GT" b="0" i="0"/>
            <a:t>Ingenieros de blockchain</a:t>
          </a:r>
          <a:endParaRPr lang="en-US"/>
        </a:p>
      </dgm:t>
    </dgm:pt>
    <dgm:pt modelId="{9B8E0754-09F0-43A8-9A41-1D2FFC8FD466}" type="parTrans" cxnId="{8BA196E1-25C2-47CF-81B5-A96744AE794E}">
      <dgm:prSet/>
      <dgm:spPr/>
      <dgm:t>
        <a:bodyPr/>
        <a:lstStyle/>
        <a:p>
          <a:endParaRPr lang="en-US"/>
        </a:p>
      </dgm:t>
    </dgm:pt>
    <dgm:pt modelId="{2FD9BB91-F44B-493E-9719-FF2C2E85989A}" type="sibTrans" cxnId="{8BA196E1-25C2-47CF-81B5-A96744AE794E}">
      <dgm:prSet/>
      <dgm:spPr/>
      <dgm:t>
        <a:bodyPr/>
        <a:lstStyle/>
        <a:p>
          <a:endParaRPr lang="en-US"/>
        </a:p>
      </dgm:t>
    </dgm:pt>
    <dgm:pt modelId="{171CF794-268F-4ADC-9514-ED26B2E88AEA}" type="pres">
      <dgm:prSet presAssocID="{A4FCCC18-5115-4E38-9797-7110062E7FB2}" presName="diagram" presStyleCnt="0">
        <dgm:presLayoutVars>
          <dgm:dir/>
          <dgm:resizeHandles val="exact"/>
        </dgm:presLayoutVars>
      </dgm:prSet>
      <dgm:spPr/>
    </dgm:pt>
    <dgm:pt modelId="{6C47FBAD-D08B-4E6F-B611-AB468604E0A8}" type="pres">
      <dgm:prSet presAssocID="{3DB11A75-CC99-434F-BFD3-8DC7BDABB16C}" presName="node" presStyleLbl="node1" presStyleIdx="0" presStyleCnt="10">
        <dgm:presLayoutVars>
          <dgm:bulletEnabled val="1"/>
        </dgm:presLayoutVars>
      </dgm:prSet>
      <dgm:spPr/>
    </dgm:pt>
    <dgm:pt modelId="{9CD16EF0-55F1-4083-B95E-844B0A82A2B0}" type="pres">
      <dgm:prSet presAssocID="{D571AA80-294D-404E-B43A-53D583481A4C}" presName="sibTrans" presStyleCnt="0"/>
      <dgm:spPr/>
    </dgm:pt>
    <dgm:pt modelId="{44207E70-9BCB-42DC-8A48-9F1C3C74836D}" type="pres">
      <dgm:prSet presAssocID="{5F6D1A03-27D5-4342-89BC-7F7740F562AF}" presName="node" presStyleLbl="node1" presStyleIdx="1" presStyleCnt="10">
        <dgm:presLayoutVars>
          <dgm:bulletEnabled val="1"/>
        </dgm:presLayoutVars>
      </dgm:prSet>
      <dgm:spPr/>
    </dgm:pt>
    <dgm:pt modelId="{CEC43E96-A881-4831-9E96-78E3A8063809}" type="pres">
      <dgm:prSet presAssocID="{B4619719-5A40-4156-9FB5-72886B5079A5}" presName="sibTrans" presStyleCnt="0"/>
      <dgm:spPr/>
    </dgm:pt>
    <dgm:pt modelId="{FAA127B1-75E7-495B-B9B9-A6E28FD4063E}" type="pres">
      <dgm:prSet presAssocID="{C99E68FF-4E33-44E7-BE17-509D9DCD6DA1}" presName="node" presStyleLbl="node1" presStyleIdx="2" presStyleCnt="10">
        <dgm:presLayoutVars>
          <dgm:bulletEnabled val="1"/>
        </dgm:presLayoutVars>
      </dgm:prSet>
      <dgm:spPr/>
    </dgm:pt>
    <dgm:pt modelId="{9E601EE5-DAF4-4218-92BB-EF38BDF2706C}" type="pres">
      <dgm:prSet presAssocID="{90B5DC01-425D-4C7B-9561-5D909F784763}" presName="sibTrans" presStyleCnt="0"/>
      <dgm:spPr/>
    </dgm:pt>
    <dgm:pt modelId="{951A78C7-ECAA-453C-AE2A-FDE46CD4E00D}" type="pres">
      <dgm:prSet presAssocID="{5B7B5633-7262-4F6D-A381-1C1D6D9ABEDC}" presName="node" presStyleLbl="node1" presStyleIdx="3" presStyleCnt="10">
        <dgm:presLayoutVars>
          <dgm:bulletEnabled val="1"/>
        </dgm:presLayoutVars>
      </dgm:prSet>
      <dgm:spPr/>
    </dgm:pt>
    <dgm:pt modelId="{F6B567B9-06D0-4DC9-BDC8-2863F2323FE1}" type="pres">
      <dgm:prSet presAssocID="{49590F9A-3AF4-4757-B069-636C20D42C64}" presName="sibTrans" presStyleCnt="0"/>
      <dgm:spPr/>
    </dgm:pt>
    <dgm:pt modelId="{304C0F3B-7A46-4A5E-811C-9A692413F27D}" type="pres">
      <dgm:prSet presAssocID="{A50D35A3-CA4E-4D3B-BC86-D3778342E1D8}" presName="node" presStyleLbl="node1" presStyleIdx="4" presStyleCnt="10">
        <dgm:presLayoutVars>
          <dgm:bulletEnabled val="1"/>
        </dgm:presLayoutVars>
      </dgm:prSet>
      <dgm:spPr/>
    </dgm:pt>
    <dgm:pt modelId="{DA8F9BC6-FCF6-4ED7-95FB-93FE02B03AEF}" type="pres">
      <dgm:prSet presAssocID="{088DAD75-FA1B-4F08-B897-68E9536A7620}" presName="sibTrans" presStyleCnt="0"/>
      <dgm:spPr/>
    </dgm:pt>
    <dgm:pt modelId="{25538DC4-4311-4C3C-A9F4-F36E90F593F0}" type="pres">
      <dgm:prSet presAssocID="{7CE7FF9C-F601-4BFF-9DC9-7231F0C2CF3B}" presName="node" presStyleLbl="node1" presStyleIdx="5" presStyleCnt="10">
        <dgm:presLayoutVars>
          <dgm:bulletEnabled val="1"/>
        </dgm:presLayoutVars>
      </dgm:prSet>
      <dgm:spPr/>
    </dgm:pt>
    <dgm:pt modelId="{FEDB0C31-D5C9-4810-9C19-D9509855B1EC}" type="pres">
      <dgm:prSet presAssocID="{766846AE-FE9A-4995-BED1-41452AA67B38}" presName="sibTrans" presStyleCnt="0"/>
      <dgm:spPr/>
    </dgm:pt>
    <dgm:pt modelId="{368C050E-A1B9-4253-84CD-6A79FEA92FBD}" type="pres">
      <dgm:prSet presAssocID="{F35718C8-0210-43C7-A7CB-ABDE75607E61}" presName="node" presStyleLbl="node1" presStyleIdx="6" presStyleCnt="10">
        <dgm:presLayoutVars>
          <dgm:bulletEnabled val="1"/>
        </dgm:presLayoutVars>
      </dgm:prSet>
      <dgm:spPr/>
    </dgm:pt>
    <dgm:pt modelId="{557EB9AC-C11B-4AA7-8D05-CC7C04BAC795}" type="pres">
      <dgm:prSet presAssocID="{DD168FA8-B508-484C-B10F-BA7CDA7207E5}" presName="sibTrans" presStyleCnt="0"/>
      <dgm:spPr/>
    </dgm:pt>
    <dgm:pt modelId="{5E8F0387-88F4-4273-900D-083A01910E94}" type="pres">
      <dgm:prSet presAssocID="{8EA17980-4033-4704-B5A3-4D1ECDFCE986}" presName="node" presStyleLbl="node1" presStyleIdx="7" presStyleCnt="10">
        <dgm:presLayoutVars>
          <dgm:bulletEnabled val="1"/>
        </dgm:presLayoutVars>
      </dgm:prSet>
      <dgm:spPr/>
    </dgm:pt>
    <dgm:pt modelId="{57D43163-2BAC-43CC-9DC8-D30EC5503EC4}" type="pres">
      <dgm:prSet presAssocID="{00E20E3A-EB3E-4493-88C3-B2244A3046C4}" presName="sibTrans" presStyleCnt="0"/>
      <dgm:spPr/>
    </dgm:pt>
    <dgm:pt modelId="{0DEB8168-0043-4B03-814A-CC683DB70AEE}" type="pres">
      <dgm:prSet presAssocID="{509A6FC6-B1B3-4272-AE5D-06940A07F62D}" presName="node" presStyleLbl="node1" presStyleIdx="8" presStyleCnt="10">
        <dgm:presLayoutVars>
          <dgm:bulletEnabled val="1"/>
        </dgm:presLayoutVars>
      </dgm:prSet>
      <dgm:spPr/>
    </dgm:pt>
    <dgm:pt modelId="{875A168C-3011-4E44-A17C-55D0480D70E8}" type="pres">
      <dgm:prSet presAssocID="{8AE56376-B0DD-4D81-8FB0-195C282DD183}" presName="sibTrans" presStyleCnt="0"/>
      <dgm:spPr/>
    </dgm:pt>
    <dgm:pt modelId="{253D3C3A-1758-4CA9-937B-154FB017047D}" type="pres">
      <dgm:prSet presAssocID="{2F0EDBBF-01D7-482F-9569-C97A5FED811A}" presName="node" presStyleLbl="node1" presStyleIdx="9" presStyleCnt="10">
        <dgm:presLayoutVars>
          <dgm:bulletEnabled val="1"/>
        </dgm:presLayoutVars>
      </dgm:prSet>
      <dgm:spPr/>
    </dgm:pt>
  </dgm:ptLst>
  <dgm:cxnLst>
    <dgm:cxn modelId="{9B498B03-5E10-40A5-BBEC-07CA87464168}" srcId="{A4FCCC18-5115-4E38-9797-7110062E7FB2}" destId="{3DB11A75-CC99-434F-BFD3-8DC7BDABB16C}" srcOrd="0" destOrd="0" parTransId="{5D5E1860-1C60-443E-9B4C-89BACEC7933C}" sibTransId="{D571AA80-294D-404E-B43A-53D583481A4C}"/>
    <dgm:cxn modelId="{6FCBC511-3DDB-4ECE-862E-C7881285BFDA}" srcId="{A4FCCC18-5115-4E38-9797-7110062E7FB2}" destId="{F35718C8-0210-43C7-A7CB-ABDE75607E61}" srcOrd="6" destOrd="0" parTransId="{CEF0BCD4-C7AA-45E1-80F8-12F0E8AC2995}" sibTransId="{DD168FA8-B508-484C-B10F-BA7CDA7207E5}"/>
    <dgm:cxn modelId="{C952921F-6506-425D-8C14-FD561765C75E}" type="presOf" srcId="{5B7B5633-7262-4F6D-A381-1C1D6D9ABEDC}" destId="{951A78C7-ECAA-453C-AE2A-FDE46CD4E00D}" srcOrd="0" destOrd="0" presId="urn:microsoft.com/office/officeart/2005/8/layout/default"/>
    <dgm:cxn modelId="{93A8E123-82FD-41B6-8C72-7984D3AD80E4}" srcId="{A4FCCC18-5115-4E38-9797-7110062E7FB2}" destId="{7CE7FF9C-F601-4BFF-9DC9-7231F0C2CF3B}" srcOrd="5" destOrd="0" parTransId="{AF359F0B-0C47-4495-AAA4-96DBF56B850B}" sibTransId="{766846AE-FE9A-4995-BED1-41452AA67B38}"/>
    <dgm:cxn modelId="{789EEA2A-DCA9-4988-93F8-515274505261}" type="presOf" srcId="{5F6D1A03-27D5-4342-89BC-7F7740F562AF}" destId="{44207E70-9BCB-42DC-8A48-9F1C3C74836D}" srcOrd="0" destOrd="0" presId="urn:microsoft.com/office/officeart/2005/8/layout/default"/>
    <dgm:cxn modelId="{D2265F33-E3BE-498E-850A-2C073431DE8C}" srcId="{A4FCCC18-5115-4E38-9797-7110062E7FB2}" destId="{5F6D1A03-27D5-4342-89BC-7F7740F562AF}" srcOrd="1" destOrd="0" parTransId="{CE286D97-D686-4840-A0F6-279B4362B2B3}" sibTransId="{B4619719-5A40-4156-9FB5-72886B5079A5}"/>
    <dgm:cxn modelId="{CFD8C938-5C56-4BAB-8E94-E092C2B5FFEE}" srcId="{A4FCCC18-5115-4E38-9797-7110062E7FB2}" destId="{A50D35A3-CA4E-4D3B-BC86-D3778342E1D8}" srcOrd="4" destOrd="0" parTransId="{95E51D02-4545-4630-A639-5B068B73F1BD}" sibTransId="{088DAD75-FA1B-4F08-B897-68E9536A7620}"/>
    <dgm:cxn modelId="{27480D60-C45B-47DA-ABB9-A4FF2418BE21}" type="presOf" srcId="{8EA17980-4033-4704-B5A3-4D1ECDFCE986}" destId="{5E8F0387-88F4-4273-900D-083A01910E94}" srcOrd="0" destOrd="0" presId="urn:microsoft.com/office/officeart/2005/8/layout/default"/>
    <dgm:cxn modelId="{2A809165-1215-470B-B157-9585E3F8EAD6}" type="presOf" srcId="{A50D35A3-CA4E-4D3B-BC86-D3778342E1D8}" destId="{304C0F3B-7A46-4A5E-811C-9A692413F27D}" srcOrd="0" destOrd="0" presId="urn:microsoft.com/office/officeart/2005/8/layout/default"/>
    <dgm:cxn modelId="{66C50969-C520-4DF8-ADBA-8D9F99C1FF3E}" type="presOf" srcId="{A4FCCC18-5115-4E38-9797-7110062E7FB2}" destId="{171CF794-268F-4ADC-9514-ED26B2E88AEA}" srcOrd="0" destOrd="0" presId="urn:microsoft.com/office/officeart/2005/8/layout/default"/>
    <dgm:cxn modelId="{DEF1496A-EDD1-4A0B-8DE7-B2A682E24396}" type="presOf" srcId="{F35718C8-0210-43C7-A7CB-ABDE75607E61}" destId="{368C050E-A1B9-4253-84CD-6A79FEA92FBD}" srcOrd="0" destOrd="0" presId="urn:microsoft.com/office/officeart/2005/8/layout/default"/>
    <dgm:cxn modelId="{22CED98F-1A67-4DC2-BE08-1CBBE00CBA1C}" srcId="{A4FCCC18-5115-4E38-9797-7110062E7FB2}" destId="{5B7B5633-7262-4F6D-A381-1C1D6D9ABEDC}" srcOrd="3" destOrd="0" parTransId="{46F53824-87AB-4347-B0C7-9B4D4848ADD9}" sibTransId="{49590F9A-3AF4-4757-B069-636C20D42C64}"/>
    <dgm:cxn modelId="{6E700E9F-1BA7-42B1-8E6B-D00AE2699DEB}" srcId="{A4FCCC18-5115-4E38-9797-7110062E7FB2}" destId="{C99E68FF-4E33-44E7-BE17-509D9DCD6DA1}" srcOrd="2" destOrd="0" parTransId="{487551DE-595C-4C32-A9E7-3D832E4DA869}" sibTransId="{90B5DC01-425D-4C7B-9561-5D909F784763}"/>
    <dgm:cxn modelId="{2052F9A1-5111-498D-A4A8-7C02DB85DD1F}" type="presOf" srcId="{C99E68FF-4E33-44E7-BE17-509D9DCD6DA1}" destId="{FAA127B1-75E7-495B-B9B9-A6E28FD4063E}" srcOrd="0" destOrd="0" presId="urn:microsoft.com/office/officeart/2005/8/layout/default"/>
    <dgm:cxn modelId="{9E5B51C2-18AC-4778-A701-2CDEF414BB24}" type="presOf" srcId="{509A6FC6-B1B3-4272-AE5D-06940A07F62D}" destId="{0DEB8168-0043-4B03-814A-CC683DB70AEE}" srcOrd="0" destOrd="0" presId="urn:microsoft.com/office/officeart/2005/8/layout/default"/>
    <dgm:cxn modelId="{1D6805CB-72BB-4AFB-9B05-6FF5FAF0DA82}" type="presOf" srcId="{2F0EDBBF-01D7-482F-9569-C97A5FED811A}" destId="{253D3C3A-1758-4CA9-937B-154FB017047D}" srcOrd="0" destOrd="0" presId="urn:microsoft.com/office/officeart/2005/8/layout/default"/>
    <dgm:cxn modelId="{438861D7-6D01-4341-AC8D-24EE37EA933D}" type="presOf" srcId="{7CE7FF9C-F601-4BFF-9DC9-7231F0C2CF3B}" destId="{25538DC4-4311-4C3C-A9F4-F36E90F593F0}" srcOrd="0" destOrd="0" presId="urn:microsoft.com/office/officeart/2005/8/layout/default"/>
    <dgm:cxn modelId="{2249B7DB-3289-4134-AA45-6BA14EFB74BD}" srcId="{A4FCCC18-5115-4E38-9797-7110062E7FB2}" destId="{8EA17980-4033-4704-B5A3-4D1ECDFCE986}" srcOrd="7" destOrd="0" parTransId="{33E337CA-8932-4B4A-9C25-3B140A01C6E8}" sibTransId="{00E20E3A-EB3E-4493-88C3-B2244A3046C4}"/>
    <dgm:cxn modelId="{8BA196E1-25C2-47CF-81B5-A96744AE794E}" srcId="{A4FCCC18-5115-4E38-9797-7110062E7FB2}" destId="{2F0EDBBF-01D7-482F-9569-C97A5FED811A}" srcOrd="9" destOrd="0" parTransId="{9B8E0754-09F0-43A8-9A41-1D2FFC8FD466}" sibTransId="{2FD9BB91-F44B-493E-9719-FF2C2E85989A}"/>
    <dgm:cxn modelId="{698DE3E1-7EA2-4949-947D-CDDD4A239A5C}" type="presOf" srcId="{3DB11A75-CC99-434F-BFD3-8DC7BDABB16C}" destId="{6C47FBAD-D08B-4E6F-B611-AB468604E0A8}" srcOrd="0" destOrd="0" presId="urn:microsoft.com/office/officeart/2005/8/layout/default"/>
    <dgm:cxn modelId="{96545DF4-979B-404E-92A4-EC456FC51D07}" srcId="{A4FCCC18-5115-4E38-9797-7110062E7FB2}" destId="{509A6FC6-B1B3-4272-AE5D-06940A07F62D}" srcOrd="8" destOrd="0" parTransId="{0B82D87F-CFE5-44EE-AA20-8A1FDD81796A}" sibTransId="{8AE56376-B0DD-4D81-8FB0-195C282DD183}"/>
    <dgm:cxn modelId="{0897A681-C9CE-4FAC-BF79-96AA41915C5B}" type="presParOf" srcId="{171CF794-268F-4ADC-9514-ED26B2E88AEA}" destId="{6C47FBAD-D08B-4E6F-B611-AB468604E0A8}" srcOrd="0" destOrd="0" presId="urn:microsoft.com/office/officeart/2005/8/layout/default"/>
    <dgm:cxn modelId="{EDCAE875-2570-4ADC-AD2F-9713BC6CC989}" type="presParOf" srcId="{171CF794-268F-4ADC-9514-ED26B2E88AEA}" destId="{9CD16EF0-55F1-4083-B95E-844B0A82A2B0}" srcOrd="1" destOrd="0" presId="urn:microsoft.com/office/officeart/2005/8/layout/default"/>
    <dgm:cxn modelId="{6F89F9C8-6054-4B2A-972B-D469BF5E220E}" type="presParOf" srcId="{171CF794-268F-4ADC-9514-ED26B2E88AEA}" destId="{44207E70-9BCB-42DC-8A48-9F1C3C74836D}" srcOrd="2" destOrd="0" presId="urn:microsoft.com/office/officeart/2005/8/layout/default"/>
    <dgm:cxn modelId="{5148E289-8569-4A0A-A7B0-3686CDD6969C}" type="presParOf" srcId="{171CF794-268F-4ADC-9514-ED26B2E88AEA}" destId="{CEC43E96-A881-4831-9E96-78E3A8063809}" srcOrd="3" destOrd="0" presId="urn:microsoft.com/office/officeart/2005/8/layout/default"/>
    <dgm:cxn modelId="{815F0652-6256-4341-96A6-B3A380B78548}" type="presParOf" srcId="{171CF794-268F-4ADC-9514-ED26B2E88AEA}" destId="{FAA127B1-75E7-495B-B9B9-A6E28FD4063E}" srcOrd="4" destOrd="0" presId="urn:microsoft.com/office/officeart/2005/8/layout/default"/>
    <dgm:cxn modelId="{2F04BF8A-895B-447A-B1F8-6E125AE11E3D}" type="presParOf" srcId="{171CF794-268F-4ADC-9514-ED26B2E88AEA}" destId="{9E601EE5-DAF4-4218-92BB-EF38BDF2706C}" srcOrd="5" destOrd="0" presId="urn:microsoft.com/office/officeart/2005/8/layout/default"/>
    <dgm:cxn modelId="{A3F92D73-8C7E-4E51-958E-318E59C4A87C}" type="presParOf" srcId="{171CF794-268F-4ADC-9514-ED26B2E88AEA}" destId="{951A78C7-ECAA-453C-AE2A-FDE46CD4E00D}" srcOrd="6" destOrd="0" presId="urn:microsoft.com/office/officeart/2005/8/layout/default"/>
    <dgm:cxn modelId="{CD07FA02-8B65-49FD-A879-0E50A76521CB}" type="presParOf" srcId="{171CF794-268F-4ADC-9514-ED26B2E88AEA}" destId="{F6B567B9-06D0-4DC9-BDC8-2863F2323FE1}" srcOrd="7" destOrd="0" presId="urn:microsoft.com/office/officeart/2005/8/layout/default"/>
    <dgm:cxn modelId="{FC7B3DC5-6515-4F99-B933-A4D319EB6974}" type="presParOf" srcId="{171CF794-268F-4ADC-9514-ED26B2E88AEA}" destId="{304C0F3B-7A46-4A5E-811C-9A692413F27D}" srcOrd="8" destOrd="0" presId="urn:microsoft.com/office/officeart/2005/8/layout/default"/>
    <dgm:cxn modelId="{B5A5DCD8-8D74-47B0-B2DE-497D00E67F59}" type="presParOf" srcId="{171CF794-268F-4ADC-9514-ED26B2E88AEA}" destId="{DA8F9BC6-FCF6-4ED7-95FB-93FE02B03AEF}" srcOrd="9" destOrd="0" presId="urn:microsoft.com/office/officeart/2005/8/layout/default"/>
    <dgm:cxn modelId="{FDE74BD2-F673-4E78-821D-4C10E3D6420A}" type="presParOf" srcId="{171CF794-268F-4ADC-9514-ED26B2E88AEA}" destId="{25538DC4-4311-4C3C-A9F4-F36E90F593F0}" srcOrd="10" destOrd="0" presId="urn:microsoft.com/office/officeart/2005/8/layout/default"/>
    <dgm:cxn modelId="{A2EC5B56-939E-4F68-A189-F6FC8A162E74}" type="presParOf" srcId="{171CF794-268F-4ADC-9514-ED26B2E88AEA}" destId="{FEDB0C31-D5C9-4810-9C19-D9509855B1EC}" srcOrd="11" destOrd="0" presId="urn:microsoft.com/office/officeart/2005/8/layout/default"/>
    <dgm:cxn modelId="{6E202C07-04C2-4965-9F2D-A4D02FCC2E0F}" type="presParOf" srcId="{171CF794-268F-4ADC-9514-ED26B2E88AEA}" destId="{368C050E-A1B9-4253-84CD-6A79FEA92FBD}" srcOrd="12" destOrd="0" presId="urn:microsoft.com/office/officeart/2005/8/layout/default"/>
    <dgm:cxn modelId="{131C66D9-3277-42E9-9C82-9832AFBB936D}" type="presParOf" srcId="{171CF794-268F-4ADC-9514-ED26B2E88AEA}" destId="{557EB9AC-C11B-4AA7-8D05-CC7C04BAC795}" srcOrd="13" destOrd="0" presId="urn:microsoft.com/office/officeart/2005/8/layout/default"/>
    <dgm:cxn modelId="{10CB6072-DB2A-49A1-8BEA-55631E5D0F0E}" type="presParOf" srcId="{171CF794-268F-4ADC-9514-ED26B2E88AEA}" destId="{5E8F0387-88F4-4273-900D-083A01910E94}" srcOrd="14" destOrd="0" presId="urn:microsoft.com/office/officeart/2005/8/layout/default"/>
    <dgm:cxn modelId="{DD5778B1-A4C1-4E0F-BF26-DCE2751C1AB7}" type="presParOf" srcId="{171CF794-268F-4ADC-9514-ED26B2E88AEA}" destId="{57D43163-2BAC-43CC-9DC8-D30EC5503EC4}" srcOrd="15" destOrd="0" presId="urn:microsoft.com/office/officeart/2005/8/layout/default"/>
    <dgm:cxn modelId="{2C3A48A6-5255-4C45-A1B4-647D024221A8}" type="presParOf" srcId="{171CF794-268F-4ADC-9514-ED26B2E88AEA}" destId="{0DEB8168-0043-4B03-814A-CC683DB70AEE}" srcOrd="16" destOrd="0" presId="urn:microsoft.com/office/officeart/2005/8/layout/default"/>
    <dgm:cxn modelId="{726C0157-5BB4-424A-B3D9-6E0D24CDC532}" type="presParOf" srcId="{171CF794-268F-4ADC-9514-ED26B2E88AEA}" destId="{875A168C-3011-4E44-A17C-55D0480D70E8}" srcOrd="17" destOrd="0" presId="urn:microsoft.com/office/officeart/2005/8/layout/default"/>
    <dgm:cxn modelId="{2FB232BB-35E3-49D5-AE02-E7590DB813FE}" type="presParOf" srcId="{171CF794-268F-4ADC-9514-ED26B2E88AEA}" destId="{253D3C3A-1758-4CA9-937B-154FB017047D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884131-04A3-47AC-8FD0-DE96FC6046D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674E0A-3DE2-4AA4-A61B-D760CEC5A35F}">
      <dgm:prSet custT="1"/>
      <dgm:spPr/>
      <dgm:t>
        <a:bodyPr/>
        <a:lstStyle/>
        <a:p>
          <a:r>
            <a:rPr lang="es-MX" sz="800" b="0" i="0" dirty="0"/>
            <a:t>Operadores de maquinaria agrícola</a:t>
          </a:r>
          <a:endParaRPr lang="en-US" sz="800" dirty="0"/>
        </a:p>
      </dgm:t>
    </dgm:pt>
    <dgm:pt modelId="{327732AA-2E8E-4764-9503-9FCADCA19C48}" type="parTrans" cxnId="{B78AFD21-001F-4ECD-8EEE-847C44425DFA}">
      <dgm:prSet/>
      <dgm:spPr/>
      <dgm:t>
        <a:bodyPr/>
        <a:lstStyle/>
        <a:p>
          <a:endParaRPr lang="en-US" sz="2000"/>
        </a:p>
      </dgm:t>
    </dgm:pt>
    <dgm:pt modelId="{FF4C2270-E702-4608-9D71-822C82DE9DC7}" type="sibTrans" cxnId="{B78AFD21-001F-4ECD-8EEE-847C44425DFA}">
      <dgm:prSet/>
      <dgm:spPr/>
      <dgm:t>
        <a:bodyPr/>
        <a:lstStyle/>
        <a:p>
          <a:endParaRPr lang="en-US" sz="2000"/>
        </a:p>
      </dgm:t>
    </dgm:pt>
    <dgm:pt modelId="{34B51C2B-EC07-433D-9A5E-A32B80D2BD9A}">
      <dgm:prSet custT="1"/>
      <dgm:spPr/>
      <dgm:t>
        <a:bodyPr/>
        <a:lstStyle/>
        <a:p>
          <a:r>
            <a:rPr lang="es-MX" sz="800" b="0" i="0"/>
            <a:t>Atletas y competidores deportivos</a:t>
          </a:r>
          <a:endParaRPr lang="en-US" sz="800"/>
        </a:p>
      </dgm:t>
    </dgm:pt>
    <dgm:pt modelId="{7BC2169D-C238-4F53-95A6-897F6320BE7C}" type="parTrans" cxnId="{39FC9202-DF2F-454E-B044-B8F971209C36}">
      <dgm:prSet/>
      <dgm:spPr/>
      <dgm:t>
        <a:bodyPr/>
        <a:lstStyle/>
        <a:p>
          <a:endParaRPr lang="en-US" sz="2000"/>
        </a:p>
      </dgm:t>
    </dgm:pt>
    <dgm:pt modelId="{541C3C71-42EB-4702-B20C-83128405FD8B}" type="sibTrans" cxnId="{39FC9202-DF2F-454E-B044-B8F971209C36}">
      <dgm:prSet/>
      <dgm:spPr/>
      <dgm:t>
        <a:bodyPr/>
        <a:lstStyle/>
        <a:p>
          <a:endParaRPr lang="en-US" sz="2000"/>
        </a:p>
      </dgm:t>
    </dgm:pt>
    <dgm:pt modelId="{9463EAA4-94F2-426C-9906-019B7D40B4B8}">
      <dgm:prSet custT="1"/>
      <dgm:spPr/>
      <dgm:t>
        <a:bodyPr/>
        <a:lstStyle/>
        <a:p>
          <a:r>
            <a:rPr lang="es-MX" sz="800" b="0" i="0"/>
            <a:t>Instaladores y reparadores de lunas para automóviles</a:t>
          </a:r>
          <a:endParaRPr lang="en-US" sz="800"/>
        </a:p>
      </dgm:t>
    </dgm:pt>
    <dgm:pt modelId="{D3997D7D-C28E-4D64-ACFA-0B4DC3A311EC}" type="parTrans" cxnId="{4AF1E07A-CD59-4A55-BAD1-084A372A8144}">
      <dgm:prSet/>
      <dgm:spPr/>
      <dgm:t>
        <a:bodyPr/>
        <a:lstStyle/>
        <a:p>
          <a:endParaRPr lang="en-US" sz="2000"/>
        </a:p>
      </dgm:t>
    </dgm:pt>
    <dgm:pt modelId="{CE320C51-1F81-4854-BE81-FE5870DBCE0E}" type="sibTrans" cxnId="{4AF1E07A-CD59-4A55-BAD1-084A372A8144}">
      <dgm:prSet/>
      <dgm:spPr/>
      <dgm:t>
        <a:bodyPr/>
        <a:lstStyle/>
        <a:p>
          <a:endParaRPr lang="en-US" sz="2000"/>
        </a:p>
      </dgm:t>
    </dgm:pt>
    <dgm:pt modelId="{6E3045EB-1ED1-4C42-907F-A08A2AC15A63}">
      <dgm:prSet custT="1"/>
      <dgm:spPr/>
      <dgm:t>
        <a:bodyPr/>
        <a:lstStyle/>
        <a:p>
          <a:r>
            <a:rPr lang="es-MX" sz="800" b="0" i="0"/>
            <a:t>Mecánicos de autobuses y camiones y especialistas en motores diesel Albañiles de cemento y acabadores de hormigón</a:t>
          </a:r>
          <a:endParaRPr lang="en-US" sz="800"/>
        </a:p>
      </dgm:t>
    </dgm:pt>
    <dgm:pt modelId="{FF2D972D-2D46-4FD9-8208-EF11B8841C2A}" type="parTrans" cxnId="{1DE323F1-1D45-4FBD-BBD9-29DCEA01168C}">
      <dgm:prSet/>
      <dgm:spPr/>
      <dgm:t>
        <a:bodyPr/>
        <a:lstStyle/>
        <a:p>
          <a:endParaRPr lang="en-US" sz="2000"/>
        </a:p>
      </dgm:t>
    </dgm:pt>
    <dgm:pt modelId="{744989CA-F01A-4F87-9069-7E75031E9177}" type="sibTrans" cxnId="{1DE323F1-1D45-4FBD-BBD9-29DCEA01168C}">
      <dgm:prSet/>
      <dgm:spPr/>
      <dgm:t>
        <a:bodyPr/>
        <a:lstStyle/>
        <a:p>
          <a:endParaRPr lang="en-US" sz="2000"/>
        </a:p>
      </dgm:t>
    </dgm:pt>
    <dgm:pt modelId="{FC32A4F0-EC3C-4D5D-8325-661D9850B680}">
      <dgm:prSet custT="1"/>
      <dgm:spPr/>
      <dgm:t>
        <a:bodyPr/>
        <a:lstStyle/>
        <a:p>
          <a:r>
            <a:rPr lang="es-MX" sz="800" b="0" i="0"/>
            <a:t>Cocineros de Comida Rápida</a:t>
          </a:r>
          <a:endParaRPr lang="en-US" sz="800"/>
        </a:p>
      </dgm:t>
    </dgm:pt>
    <dgm:pt modelId="{27DE1411-3E60-4A81-9F73-1F5F4FB0823B}" type="parTrans" cxnId="{B4B17DC6-5E97-45F2-9626-59D519C6685E}">
      <dgm:prSet/>
      <dgm:spPr/>
      <dgm:t>
        <a:bodyPr/>
        <a:lstStyle/>
        <a:p>
          <a:endParaRPr lang="en-US" sz="2000"/>
        </a:p>
      </dgm:t>
    </dgm:pt>
    <dgm:pt modelId="{C5D0E37D-E32D-4010-9296-701E23E67E4E}" type="sibTrans" cxnId="{B4B17DC6-5E97-45F2-9626-59D519C6685E}">
      <dgm:prSet/>
      <dgm:spPr/>
      <dgm:t>
        <a:bodyPr/>
        <a:lstStyle/>
        <a:p>
          <a:endParaRPr lang="en-US" sz="2000"/>
        </a:p>
      </dgm:t>
    </dgm:pt>
    <dgm:pt modelId="{3DCE55E2-BF49-43CA-B977-EBE9557EA1FF}">
      <dgm:prSet custT="1"/>
      <dgm:spPr/>
      <dgm:t>
        <a:bodyPr/>
        <a:lstStyle/>
        <a:p>
          <a:r>
            <a:rPr lang="es-MX" sz="800" b="0" i="0"/>
            <a:t>Cortadores y recortadores manuales</a:t>
          </a:r>
          <a:endParaRPr lang="en-US" sz="800"/>
        </a:p>
      </dgm:t>
    </dgm:pt>
    <dgm:pt modelId="{F3BA20D9-0DAF-40D5-91B9-95D03204BE1C}" type="parTrans" cxnId="{BFBF07EF-F3B8-4D19-AF9A-9BE76620A2BD}">
      <dgm:prSet/>
      <dgm:spPr/>
      <dgm:t>
        <a:bodyPr/>
        <a:lstStyle/>
        <a:p>
          <a:endParaRPr lang="en-US" sz="2000"/>
        </a:p>
      </dgm:t>
    </dgm:pt>
    <dgm:pt modelId="{3C224111-9637-49EB-AFE6-25D60609B3B9}" type="sibTrans" cxnId="{BFBF07EF-F3B8-4D19-AF9A-9BE76620A2BD}">
      <dgm:prSet/>
      <dgm:spPr/>
      <dgm:t>
        <a:bodyPr/>
        <a:lstStyle/>
        <a:p>
          <a:endParaRPr lang="en-US" sz="2000"/>
        </a:p>
      </dgm:t>
    </dgm:pt>
    <dgm:pt modelId="{FBAC1386-E958-49B1-8512-65365A12926F}">
      <dgm:prSet custT="1"/>
      <dgm:spPr/>
      <dgm:t>
        <a:bodyPr/>
        <a:lstStyle/>
        <a:p>
          <a:r>
            <a:rPr lang="es-MX" sz="800" b="0" i="0"/>
            <a:t>Operadores de torres de perforación, petróleo y gas</a:t>
          </a:r>
          <a:endParaRPr lang="en-US" sz="800"/>
        </a:p>
      </dgm:t>
    </dgm:pt>
    <dgm:pt modelId="{2B2731F4-121C-4EE7-B25A-CB9067143E60}" type="parTrans" cxnId="{6FF2D3D8-3AC9-41FB-BA66-E9AC1E618E58}">
      <dgm:prSet/>
      <dgm:spPr/>
      <dgm:t>
        <a:bodyPr/>
        <a:lstStyle/>
        <a:p>
          <a:endParaRPr lang="en-US" sz="2000"/>
        </a:p>
      </dgm:t>
    </dgm:pt>
    <dgm:pt modelId="{B6D8D6EE-A2FC-4288-9808-58E7894A6877}" type="sibTrans" cxnId="{6FF2D3D8-3AC9-41FB-BA66-E9AC1E618E58}">
      <dgm:prSet/>
      <dgm:spPr/>
      <dgm:t>
        <a:bodyPr/>
        <a:lstStyle/>
        <a:p>
          <a:endParaRPr lang="en-US" sz="2000"/>
        </a:p>
      </dgm:t>
    </dgm:pt>
    <dgm:pt modelId="{8AE40CC0-6584-4183-80C4-4FC299CDD08D}">
      <dgm:prSet custT="1"/>
      <dgm:spPr/>
      <dgm:t>
        <a:bodyPr/>
        <a:lstStyle/>
        <a:p>
          <a:r>
            <a:rPr lang="es-MX" sz="800" b="0" i="0"/>
            <a:t>Ayudantes de comedor y cafetería y ayudantes de camarero</a:t>
          </a:r>
          <a:endParaRPr lang="en-US" sz="800"/>
        </a:p>
      </dgm:t>
    </dgm:pt>
    <dgm:pt modelId="{E91DA210-1E8C-4AAE-8D84-A3A7792F3569}" type="parTrans" cxnId="{DBC23E12-E0D1-4B63-B056-F537A75B3EBD}">
      <dgm:prSet/>
      <dgm:spPr/>
      <dgm:t>
        <a:bodyPr/>
        <a:lstStyle/>
        <a:p>
          <a:endParaRPr lang="en-US" sz="2000"/>
        </a:p>
      </dgm:t>
    </dgm:pt>
    <dgm:pt modelId="{E0CCA9D0-2A6D-4824-A0E0-E0F3AFD03F33}" type="sibTrans" cxnId="{DBC23E12-E0D1-4B63-B056-F537A75B3EBD}">
      <dgm:prSet/>
      <dgm:spPr/>
      <dgm:t>
        <a:bodyPr/>
        <a:lstStyle/>
        <a:p>
          <a:endParaRPr lang="en-US" sz="2000"/>
        </a:p>
      </dgm:t>
    </dgm:pt>
    <dgm:pt modelId="{9E904AD2-87A5-4680-B60C-C110F973C098}">
      <dgm:prSet custT="1"/>
      <dgm:spPr/>
      <dgm:t>
        <a:bodyPr/>
        <a:lstStyle/>
        <a:p>
          <a:r>
            <a:rPr lang="es-MX" sz="800" b="0" i="0"/>
            <a:t>Lavaplatos</a:t>
          </a:r>
          <a:endParaRPr lang="en-US" sz="800"/>
        </a:p>
      </dgm:t>
    </dgm:pt>
    <dgm:pt modelId="{75667DBE-4468-4712-8296-7B837D8BB4E6}" type="parTrans" cxnId="{A0A85486-E709-439F-9387-F179121188A2}">
      <dgm:prSet/>
      <dgm:spPr/>
      <dgm:t>
        <a:bodyPr/>
        <a:lstStyle/>
        <a:p>
          <a:endParaRPr lang="en-US" sz="2000"/>
        </a:p>
      </dgm:t>
    </dgm:pt>
    <dgm:pt modelId="{75D28BF8-117B-41E7-8822-79BB5D66B729}" type="sibTrans" cxnId="{A0A85486-E709-439F-9387-F179121188A2}">
      <dgm:prSet/>
      <dgm:spPr/>
      <dgm:t>
        <a:bodyPr/>
        <a:lstStyle/>
        <a:p>
          <a:endParaRPr lang="en-US" sz="2000"/>
        </a:p>
      </dgm:t>
    </dgm:pt>
    <dgm:pt modelId="{565F2BF6-06FD-4AA1-91C1-70C0EC178BB7}">
      <dgm:prSet custT="1"/>
      <dgm:spPr/>
      <dgm:t>
        <a:bodyPr/>
        <a:lstStyle/>
        <a:p>
          <a:r>
            <a:rPr lang="es-MX" sz="800" b="0" i="0"/>
            <a:t>Operadores de dragados</a:t>
          </a:r>
          <a:endParaRPr lang="en-US" sz="800"/>
        </a:p>
      </dgm:t>
    </dgm:pt>
    <dgm:pt modelId="{DE5107DE-5411-4B28-BE47-476CD33A2915}" type="parTrans" cxnId="{EC04E697-2CE3-496C-9E78-69FE7171D238}">
      <dgm:prSet/>
      <dgm:spPr/>
      <dgm:t>
        <a:bodyPr/>
        <a:lstStyle/>
        <a:p>
          <a:endParaRPr lang="en-US" sz="2000"/>
        </a:p>
      </dgm:t>
    </dgm:pt>
    <dgm:pt modelId="{45430878-7CFF-449B-A694-D2B1054E2B93}" type="sibTrans" cxnId="{EC04E697-2CE3-496C-9E78-69FE7171D238}">
      <dgm:prSet/>
      <dgm:spPr/>
      <dgm:t>
        <a:bodyPr/>
        <a:lstStyle/>
        <a:p>
          <a:endParaRPr lang="en-US" sz="2000"/>
        </a:p>
      </dgm:t>
    </dgm:pt>
    <dgm:pt modelId="{3B0AAC66-D487-4676-8166-F1381137306D}">
      <dgm:prSet custT="1"/>
      <dgm:spPr/>
      <dgm:t>
        <a:bodyPr/>
        <a:lstStyle/>
        <a:p>
          <a:r>
            <a:rPr lang="es-MX" sz="800" b="0" i="0"/>
            <a:t>Instaladores y reparadores de líneas eléctricas</a:t>
          </a:r>
          <a:endParaRPr lang="en-US" sz="800"/>
        </a:p>
      </dgm:t>
    </dgm:pt>
    <dgm:pt modelId="{8A4F205C-89E4-46B1-80C7-F883FE8DF88E}" type="parTrans" cxnId="{236353C0-C800-4F7B-ACCE-248C0EDFA7B4}">
      <dgm:prSet/>
      <dgm:spPr/>
      <dgm:t>
        <a:bodyPr/>
        <a:lstStyle/>
        <a:p>
          <a:endParaRPr lang="en-US" sz="2000"/>
        </a:p>
      </dgm:t>
    </dgm:pt>
    <dgm:pt modelId="{8E94F201-055F-4126-861D-4A1C6952DC19}" type="sibTrans" cxnId="{236353C0-C800-4F7B-ACCE-248C0EDFA7B4}">
      <dgm:prSet/>
      <dgm:spPr/>
      <dgm:t>
        <a:bodyPr/>
        <a:lstStyle/>
        <a:p>
          <a:endParaRPr lang="en-US" sz="2000"/>
        </a:p>
      </dgm:t>
    </dgm:pt>
    <dgm:pt modelId="{F6E5EE99-E51B-42FD-8602-EF438F58A22B}">
      <dgm:prSet custT="1"/>
      <dgm:spPr/>
      <dgm:t>
        <a:bodyPr/>
        <a:lstStyle/>
        <a:p>
          <a:r>
            <a:rPr lang="es-MX" sz="800" b="0" i="0"/>
            <a:t>Operadores de máquinas de excavación y carga y de dragalinas, minería de superficie Colocadores de suelos, excepto moqueta, madera y baldosas duras</a:t>
          </a:r>
          <a:endParaRPr lang="en-US" sz="800"/>
        </a:p>
      </dgm:t>
    </dgm:pt>
    <dgm:pt modelId="{46399006-D4C6-46FF-89E0-C740A25ED071}" type="parTrans" cxnId="{F59FF4A9-E9A9-4AAA-BDD6-7F631C587106}">
      <dgm:prSet/>
      <dgm:spPr/>
      <dgm:t>
        <a:bodyPr/>
        <a:lstStyle/>
        <a:p>
          <a:endParaRPr lang="en-US" sz="2000"/>
        </a:p>
      </dgm:t>
    </dgm:pt>
    <dgm:pt modelId="{78DE4C51-DA60-4029-927C-6F7D0BA05E05}" type="sibTrans" cxnId="{F59FF4A9-E9A9-4AAA-BDD6-7F631C587106}">
      <dgm:prSet/>
      <dgm:spPr/>
      <dgm:t>
        <a:bodyPr/>
        <a:lstStyle/>
        <a:p>
          <a:endParaRPr lang="en-US" sz="2000"/>
        </a:p>
      </dgm:t>
    </dgm:pt>
    <dgm:pt modelId="{4033847B-3177-4E12-872E-23413E611930}">
      <dgm:prSet custT="1"/>
      <dgm:spPr/>
      <dgm:t>
        <a:bodyPr/>
        <a:lstStyle/>
        <a:p>
          <a:r>
            <a:rPr lang="es-MX" sz="800" b="0" i="0"/>
            <a:t>Fabricantes de moldes y machos de fundición</a:t>
          </a:r>
          <a:endParaRPr lang="en-US" sz="800"/>
        </a:p>
      </dgm:t>
    </dgm:pt>
    <dgm:pt modelId="{B1E6599E-32B6-44FA-96C2-5DE1B94B8C51}" type="parTrans" cxnId="{A9D3D70F-146F-447C-BC71-99739B682E1A}">
      <dgm:prSet/>
      <dgm:spPr/>
      <dgm:t>
        <a:bodyPr/>
        <a:lstStyle/>
        <a:p>
          <a:endParaRPr lang="en-US" sz="2000"/>
        </a:p>
      </dgm:t>
    </dgm:pt>
    <dgm:pt modelId="{74C3E367-E584-4AA9-8AA8-6102B030F2AE}" type="sibTrans" cxnId="{A9D3D70F-146F-447C-BC71-99739B682E1A}">
      <dgm:prSet/>
      <dgm:spPr/>
      <dgm:t>
        <a:bodyPr/>
        <a:lstStyle/>
        <a:p>
          <a:endParaRPr lang="en-US" sz="2000"/>
        </a:p>
      </dgm:t>
    </dgm:pt>
    <dgm:pt modelId="{CF10272F-ECB0-47A1-961D-CEFECBEFDD2C}">
      <dgm:prSet custT="1"/>
      <dgm:spPr/>
      <dgm:t>
        <a:bodyPr/>
        <a:lstStyle/>
        <a:p>
          <a:r>
            <a:rPr lang="es-MX" sz="800" b="0" i="0"/>
            <a:t>Ayudantes de albañiles, albañiles, colocadores de baldosas y mármol</a:t>
          </a:r>
          <a:endParaRPr lang="en-US" sz="800"/>
        </a:p>
      </dgm:t>
    </dgm:pt>
    <dgm:pt modelId="{1BB7DB3D-F5B0-49E6-8DD4-78332DEB4859}" type="parTrans" cxnId="{C4382F84-7615-4A66-A1A3-546C67EC6FD5}">
      <dgm:prSet/>
      <dgm:spPr/>
      <dgm:t>
        <a:bodyPr/>
        <a:lstStyle/>
        <a:p>
          <a:endParaRPr lang="en-US" sz="2000"/>
        </a:p>
      </dgm:t>
    </dgm:pt>
    <dgm:pt modelId="{B0A44945-FE9B-46AE-816D-EA02AC7F9334}" type="sibTrans" cxnId="{C4382F84-7615-4A66-A1A3-546C67EC6FD5}">
      <dgm:prSet/>
      <dgm:spPr/>
      <dgm:t>
        <a:bodyPr/>
        <a:lstStyle/>
        <a:p>
          <a:endParaRPr lang="en-US" sz="2000"/>
        </a:p>
      </dgm:t>
    </dgm:pt>
    <dgm:pt modelId="{1C3710BE-B2EB-4678-A074-A257DDC8D014}">
      <dgm:prSet custT="1"/>
      <dgm:spPr/>
      <dgm:t>
        <a:bodyPr/>
        <a:lstStyle/>
        <a:p>
          <a:r>
            <a:rPr lang="es-MX" sz="800" b="0" i="0"/>
            <a:t>Ayudantes de carpinteros, carpinteros</a:t>
          </a:r>
          <a:endParaRPr lang="en-US" sz="800"/>
        </a:p>
      </dgm:t>
    </dgm:pt>
    <dgm:pt modelId="{88185416-21B5-48F7-B80A-5DED263C8C79}" type="parTrans" cxnId="{192DA0B6-4CD3-42CA-94D9-96E2A45E70E6}">
      <dgm:prSet/>
      <dgm:spPr/>
      <dgm:t>
        <a:bodyPr/>
        <a:lstStyle/>
        <a:p>
          <a:endParaRPr lang="en-US" sz="2000"/>
        </a:p>
      </dgm:t>
    </dgm:pt>
    <dgm:pt modelId="{ECC3F076-CCA7-48E6-B5F3-A32E857CEA24}" type="sibTrans" cxnId="{192DA0B6-4CD3-42CA-94D9-96E2A45E70E6}">
      <dgm:prSet/>
      <dgm:spPr/>
      <dgm:t>
        <a:bodyPr/>
        <a:lstStyle/>
        <a:p>
          <a:endParaRPr lang="en-US" sz="2000"/>
        </a:p>
      </dgm:t>
    </dgm:pt>
    <dgm:pt modelId="{0C454A6E-9AAF-4866-9687-C47ABC794B91}">
      <dgm:prSet custT="1"/>
      <dgm:spPr/>
      <dgm:t>
        <a:bodyPr/>
        <a:lstStyle/>
        <a:p>
          <a:r>
            <a:rPr lang="es-MX" sz="800" b="0" i="0"/>
            <a:t>Ayudantes de pintores, pintores, empapeladores, escayolistas y estucadores</a:t>
          </a:r>
          <a:endParaRPr lang="en-US" sz="800"/>
        </a:p>
      </dgm:t>
    </dgm:pt>
    <dgm:pt modelId="{F5C88F6B-BA0F-43D4-AAA2-31D4F99DD1E8}" type="parTrans" cxnId="{B8382ED4-BEE4-4CC9-B3D8-ED4609F10601}">
      <dgm:prSet/>
      <dgm:spPr/>
      <dgm:t>
        <a:bodyPr/>
        <a:lstStyle/>
        <a:p>
          <a:endParaRPr lang="en-US" sz="2000"/>
        </a:p>
      </dgm:t>
    </dgm:pt>
    <dgm:pt modelId="{42C129B4-32A1-48A2-82FF-ABBBC739E096}" type="sibTrans" cxnId="{B8382ED4-BEE4-4CC9-B3D8-ED4609F10601}">
      <dgm:prSet/>
      <dgm:spPr/>
      <dgm:t>
        <a:bodyPr/>
        <a:lstStyle/>
        <a:p>
          <a:endParaRPr lang="en-US" sz="2000"/>
        </a:p>
      </dgm:t>
    </dgm:pt>
    <dgm:pt modelId="{F9370F0A-14B8-4F75-8ED9-E3F447C9BCCA}">
      <dgm:prSet custT="1"/>
      <dgm:spPr/>
      <dgm:t>
        <a:bodyPr/>
        <a:lstStyle/>
        <a:p>
          <a:r>
            <a:rPr lang="es-MX" sz="800" b="0" i="0"/>
            <a:t>Ayudantes de fontaneros, fontaneros, instaladores de tuberías y vaporistas</a:t>
          </a:r>
          <a:endParaRPr lang="en-US" sz="800"/>
        </a:p>
      </dgm:t>
    </dgm:pt>
    <dgm:pt modelId="{6E92F545-E364-44F0-A3F8-08432B8D5E8C}" type="parTrans" cxnId="{E68DA91B-5FE8-4E94-883B-637375167E44}">
      <dgm:prSet/>
      <dgm:spPr/>
      <dgm:t>
        <a:bodyPr/>
        <a:lstStyle/>
        <a:p>
          <a:endParaRPr lang="en-US" sz="2000"/>
        </a:p>
      </dgm:t>
    </dgm:pt>
    <dgm:pt modelId="{181EDA20-3F87-401B-A15F-6920E6F723CD}" type="sibTrans" cxnId="{E68DA91B-5FE8-4E94-883B-637375167E44}">
      <dgm:prSet/>
      <dgm:spPr/>
      <dgm:t>
        <a:bodyPr/>
        <a:lstStyle/>
        <a:p>
          <a:endParaRPr lang="en-US" sz="2000"/>
        </a:p>
      </dgm:t>
    </dgm:pt>
    <dgm:pt modelId="{C8CE95F3-9AC7-434A-BC44-EECAD6A2CF4F}">
      <dgm:prSet custT="1"/>
      <dgm:spPr/>
      <dgm:t>
        <a:bodyPr/>
        <a:lstStyle/>
        <a:p>
          <a:r>
            <a:rPr lang="es-MX" sz="800" b="0" i="0"/>
            <a:t>Ayudantes techadores, techadores</a:t>
          </a:r>
          <a:endParaRPr lang="en-US" sz="800"/>
        </a:p>
      </dgm:t>
    </dgm:pt>
    <dgm:pt modelId="{36C4B300-4AEF-4651-848C-31A837AD666C}" type="parTrans" cxnId="{298F3B1C-F6FD-4492-B369-2ABB062E5A6B}">
      <dgm:prSet/>
      <dgm:spPr/>
      <dgm:t>
        <a:bodyPr/>
        <a:lstStyle/>
        <a:p>
          <a:endParaRPr lang="en-US" sz="2000"/>
        </a:p>
      </dgm:t>
    </dgm:pt>
    <dgm:pt modelId="{14FD10C5-FAC6-4C91-B2FD-BB91F3DE7F92}" type="sibTrans" cxnId="{298F3B1C-F6FD-4492-B369-2ABB062E5A6B}">
      <dgm:prSet/>
      <dgm:spPr/>
      <dgm:t>
        <a:bodyPr/>
        <a:lstStyle/>
        <a:p>
          <a:endParaRPr lang="en-US" sz="2000"/>
        </a:p>
      </dgm:t>
    </dgm:pt>
    <dgm:pt modelId="{47D46198-0135-4721-B0E0-05602F40952A}">
      <dgm:prSet custT="1"/>
      <dgm:spPr/>
      <dgm:t>
        <a:bodyPr/>
        <a:lstStyle/>
        <a:p>
          <a:r>
            <a:rPr lang="es-MX" sz="800" b="0" i="0"/>
            <a:t>Cortadores y recortadores de carne, aves y pescado</a:t>
          </a:r>
          <a:endParaRPr lang="en-US" sz="800"/>
        </a:p>
      </dgm:t>
    </dgm:pt>
    <dgm:pt modelId="{CADC09D8-88A5-4212-80BE-67EB56035AC4}" type="parTrans" cxnId="{BCF92B7A-CAD1-4A4F-AABE-8C4857953987}">
      <dgm:prSet/>
      <dgm:spPr/>
      <dgm:t>
        <a:bodyPr/>
        <a:lstStyle/>
        <a:p>
          <a:endParaRPr lang="en-US" sz="2000"/>
        </a:p>
      </dgm:t>
    </dgm:pt>
    <dgm:pt modelId="{27C8E8B2-3A64-4AA4-8C8B-C57E2DA9A7DE}" type="sibTrans" cxnId="{BCF92B7A-CAD1-4A4F-AABE-8C4857953987}">
      <dgm:prSet/>
      <dgm:spPr/>
      <dgm:t>
        <a:bodyPr/>
        <a:lstStyle/>
        <a:p>
          <a:endParaRPr lang="en-US" sz="2000"/>
        </a:p>
      </dgm:t>
    </dgm:pt>
    <dgm:pt modelId="{C45F4C77-4FCB-4A93-B29E-00A393957E42}">
      <dgm:prSet custT="1"/>
      <dgm:spPr/>
      <dgm:t>
        <a:bodyPr/>
        <a:lstStyle/>
        <a:p>
          <a:r>
            <a:rPr lang="es-MX" sz="800" b="0" i="0"/>
            <a:t>Mecánicos de motocicletas</a:t>
          </a:r>
          <a:endParaRPr lang="en-US" sz="800"/>
        </a:p>
      </dgm:t>
    </dgm:pt>
    <dgm:pt modelId="{164108CF-74FC-4B5A-93FF-2208925C8CFA}" type="parTrans" cxnId="{6C64C353-9334-44C1-92BA-D4C854F309BB}">
      <dgm:prSet/>
      <dgm:spPr/>
      <dgm:t>
        <a:bodyPr/>
        <a:lstStyle/>
        <a:p>
          <a:endParaRPr lang="en-US" sz="2000"/>
        </a:p>
      </dgm:t>
    </dgm:pt>
    <dgm:pt modelId="{FB0344F4-DA1C-4612-B2E9-FB8010874AB2}" type="sibTrans" cxnId="{6C64C353-9334-44C1-92BA-D4C854F309BB}">
      <dgm:prSet/>
      <dgm:spPr/>
      <dgm:t>
        <a:bodyPr/>
        <a:lstStyle/>
        <a:p>
          <a:endParaRPr lang="en-US" sz="2000"/>
        </a:p>
      </dgm:t>
    </dgm:pt>
    <dgm:pt modelId="{66560D23-3382-4AE7-92C0-E84748D66F4B}">
      <dgm:prSet custT="1"/>
      <dgm:spPr/>
      <dgm:t>
        <a:bodyPr/>
        <a:lstStyle/>
        <a:p>
          <a:r>
            <a:rPr lang="es-MX" sz="800" b="0" i="0"/>
            <a:t>Operadores de equipos de pavimentación, revestimiento y apisonado</a:t>
          </a:r>
          <a:endParaRPr lang="en-US" sz="800"/>
        </a:p>
      </dgm:t>
    </dgm:pt>
    <dgm:pt modelId="{E0F345F4-D52A-4F0B-89D8-C3E3BE70D6D3}" type="parTrans" cxnId="{CBDCFF34-A526-4B73-8800-2D64A53BCD24}">
      <dgm:prSet/>
      <dgm:spPr/>
      <dgm:t>
        <a:bodyPr/>
        <a:lstStyle/>
        <a:p>
          <a:endParaRPr lang="en-US" sz="2000"/>
        </a:p>
      </dgm:t>
    </dgm:pt>
    <dgm:pt modelId="{756DCAD1-C5C6-446E-97C3-4C5E431CD42C}" type="sibTrans" cxnId="{CBDCFF34-A526-4B73-8800-2D64A53BCD24}">
      <dgm:prSet/>
      <dgm:spPr/>
      <dgm:t>
        <a:bodyPr/>
        <a:lstStyle/>
        <a:p>
          <a:endParaRPr lang="en-US" sz="2000"/>
        </a:p>
      </dgm:t>
    </dgm:pt>
    <dgm:pt modelId="{C1EDA993-95C2-42BB-96CA-FA4E863EFDD8}">
      <dgm:prSet custT="1"/>
      <dgm:spPr/>
      <dgm:t>
        <a:bodyPr/>
        <a:lstStyle/>
        <a:p>
          <a:r>
            <a:rPr lang="es-MX" sz="800" b="0" i="0"/>
            <a:t>Operadores de martinetes</a:t>
          </a:r>
          <a:endParaRPr lang="en-US" sz="800"/>
        </a:p>
      </dgm:t>
    </dgm:pt>
    <dgm:pt modelId="{7138928E-0CF5-4343-AF99-18EA5D4ABDEB}" type="parTrans" cxnId="{36A37C74-224A-4736-A8C8-232C46354EA2}">
      <dgm:prSet/>
      <dgm:spPr/>
      <dgm:t>
        <a:bodyPr/>
        <a:lstStyle/>
        <a:p>
          <a:endParaRPr lang="en-US" sz="2000"/>
        </a:p>
      </dgm:t>
    </dgm:pt>
    <dgm:pt modelId="{D4B36B72-3266-4C06-80A8-B55D5A9B4233}" type="sibTrans" cxnId="{36A37C74-224A-4736-A8C8-232C46354EA2}">
      <dgm:prSet/>
      <dgm:spPr/>
      <dgm:t>
        <a:bodyPr/>
        <a:lstStyle/>
        <a:p>
          <a:endParaRPr lang="en-US" sz="2000"/>
        </a:p>
      </dgm:t>
    </dgm:pt>
    <dgm:pt modelId="{98BE5098-E65F-4B15-B34A-58F02BDD2A6E}">
      <dgm:prSet custT="1"/>
      <dgm:spPr/>
      <dgm:t>
        <a:bodyPr/>
        <a:lstStyle/>
        <a:p>
          <a:r>
            <a:rPr lang="es-MX" sz="800" b="0" i="0"/>
            <a:t>Operadores metalúrgicos</a:t>
          </a:r>
          <a:endParaRPr lang="en-US" sz="800"/>
        </a:p>
      </dgm:t>
    </dgm:pt>
    <dgm:pt modelId="{CDF62296-148A-48D7-AEAE-D8B743213960}" type="parTrans" cxnId="{6F9B4F63-DC32-4862-8AD8-AF5B7CC78D1A}">
      <dgm:prSet/>
      <dgm:spPr/>
      <dgm:t>
        <a:bodyPr/>
        <a:lstStyle/>
        <a:p>
          <a:endParaRPr lang="en-US" sz="2000"/>
        </a:p>
      </dgm:t>
    </dgm:pt>
    <dgm:pt modelId="{76C41D4C-CE4C-4566-912D-4D358D46EDF1}" type="sibTrans" cxnId="{6F9B4F63-DC32-4862-8AD8-AF5B7CC78D1A}">
      <dgm:prSet/>
      <dgm:spPr/>
      <dgm:t>
        <a:bodyPr/>
        <a:lstStyle/>
        <a:p>
          <a:endParaRPr lang="en-US" sz="2000"/>
        </a:p>
      </dgm:t>
    </dgm:pt>
    <dgm:pt modelId="{9257DD64-1004-47D5-B795-B953915A6C19}">
      <dgm:prSet custT="1"/>
      <dgm:spPr/>
      <dgm:t>
        <a:bodyPr/>
        <a:lstStyle/>
        <a:p>
          <a:r>
            <a:rPr lang="es-MX" sz="800" b="0" i="0"/>
            <a:t>Operadores de equipos de tendido y mantenimiento de vías férreas</a:t>
          </a:r>
          <a:endParaRPr lang="en-US" sz="800"/>
        </a:p>
      </dgm:t>
    </dgm:pt>
    <dgm:pt modelId="{5842C846-DAF5-4FC5-BC9B-A9CF085880B7}" type="parTrans" cxnId="{62F9B8C4-D630-4603-96EF-61F030341EA9}">
      <dgm:prSet/>
      <dgm:spPr/>
      <dgm:t>
        <a:bodyPr/>
        <a:lstStyle/>
        <a:p>
          <a:endParaRPr lang="en-US" sz="2000"/>
        </a:p>
      </dgm:t>
    </dgm:pt>
    <dgm:pt modelId="{B8AC46AF-CC1B-4FCE-AAAC-5AE3071BF339}" type="sibTrans" cxnId="{62F9B8C4-D630-4603-96EF-61F030341EA9}">
      <dgm:prSet/>
      <dgm:spPr/>
      <dgm:t>
        <a:bodyPr/>
        <a:lstStyle/>
        <a:p>
          <a:endParaRPr lang="en-US" sz="2000"/>
        </a:p>
      </dgm:t>
    </dgm:pt>
    <dgm:pt modelId="{6E6A8210-3468-4647-8AF2-CA60554374A2}">
      <dgm:prSet custT="1"/>
      <dgm:spPr/>
      <dgm:t>
        <a:bodyPr/>
        <a:lstStyle/>
        <a:p>
          <a:r>
            <a:rPr lang="es-MX" sz="800" b="0" i="0"/>
            <a:t>Reparadores de materiales refractarios</a:t>
          </a:r>
          <a:endParaRPr lang="en-US" sz="800"/>
        </a:p>
      </dgm:t>
    </dgm:pt>
    <dgm:pt modelId="{AD0D6303-2910-4F31-B8B4-337B9B02C954}" type="parTrans" cxnId="{B435176C-C76E-4F3A-BCF8-E925BC02FB43}">
      <dgm:prSet/>
      <dgm:spPr/>
      <dgm:t>
        <a:bodyPr/>
        <a:lstStyle/>
        <a:p>
          <a:endParaRPr lang="en-US" sz="2000"/>
        </a:p>
      </dgm:t>
    </dgm:pt>
    <dgm:pt modelId="{C30D1381-37C2-400D-8CA9-94A7BC874EDD}" type="sibTrans" cxnId="{B435176C-C76E-4F3A-BCF8-E925BC02FB43}">
      <dgm:prSet/>
      <dgm:spPr/>
      <dgm:t>
        <a:bodyPr/>
        <a:lstStyle/>
        <a:p>
          <a:endParaRPr lang="en-US" sz="2000"/>
        </a:p>
      </dgm:t>
    </dgm:pt>
    <dgm:pt modelId="{F5247345-2EB1-48AF-8B22-7AB57440A42E}">
      <dgm:prSet custT="1"/>
      <dgm:spPr/>
      <dgm:t>
        <a:bodyPr/>
        <a:lstStyle/>
        <a:p>
          <a:r>
            <a:rPr lang="es-MX" sz="800" b="0" i="0"/>
            <a:t>Trabajadores en mataderos y fábricas de procesado de carne</a:t>
          </a:r>
          <a:endParaRPr lang="en-US" sz="800"/>
        </a:p>
      </dgm:t>
    </dgm:pt>
    <dgm:pt modelId="{535A99E8-D1F3-4701-98E0-A8F39CC46FD0}" type="parTrans" cxnId="{492E4E78-1EDA-417C-B506-59DE156868B5}">
      <dgm:prSet/>
      <dgm:spPr/>
      <dgm:t>
        <a:bodyPr/>
        <a:lstStyle/>
        <a:p>
          <a:endParaRPr lang="en-US" sz="2000"/>
        </a:p>
      </dgm:t>
    </dgm:pt>
    <dgm:pt modelId="{1EF14E3A-CCD9-4FEB-9888-73B620FBDBAF}" type="sibTrans" cxnId="{492E4E78-1EDA-417C-B506-59DE156868B5}">
      <dgm:prSet/>
      <dgm:spPr/>
      <dgm:t>
        <a:bodyPr/>
        <a:lstStyle/>
        <a:p>
          <a:endParaRPr lang="en-US" sz="2000"/>
        </a:p>
      </dgm:t>
    </dgm:pt>
    <dgm:pt modelId="{B9B0528A-9F0B-4364-B2E7-12D22CFF9FFD}">
      <dgm:prSet custT="1"/>
      <dgm:spPr/>
      <dgm:t>
        <a:bodyPr/>
        <a:lstStyle/>
        <a:p>
          <a:r>
            <a:rPr lang="es-MX" sz="800" b="0" i="0"/>
            <a:t>Canteros</a:t>
          </a:r>
          <a:endParaRPr lang="en-US" sz="800"/>
        </a:p>
      </dgm:t>
    </dgm:pt>
    <dgm:pt modelId="{4C2BB28B-C6D3-4410-A99A-5A90A4E82B85}" type="parTrans" cxnId="{3D7F4068-1D15-40C7-AD03-042286893AD7}">
      <dgm:prSet/>
      <dgm:spPr/>
      <dgm:t>
        <a:bodyPr/>
        <a:lstStyle/>
        <a:p>
          <a:endParaRPr lang="en-US" sz="2000"/>
        </a:p>
      </dgm:t>
    </dgm:pt>
    <dgm:pt modelId="{231D1F82-4DDC-4512-AB62-7F1554D229FF}" type="sibTrans" cxnId="{3D7F4068-1D15-40C7-AD03-042286893AD7}">
      <dgm:prSet/>
      <dgm:spPr/>
      <dgm:t>
        <a:bodyPr/>
        <a:lstStyle/>
        <a:p>
          <a:endParaRPr lang="en-US" sz="2000"/>
        </a:p>
      </dgm:t>
    </dgm:pt>
    <dgm:pt modelId="{9BCEE5B2-74A3-4A6C-A3DB-D99F83E6DEB1}">
      <dgm:prSet custT="1"/>
      <dgm:spPr/>
      <dgm:t>
        <a:bodyPr/>
        <a:lstStyle/>
        <a:p>
          <a:r>
            <a:rPr lang="es-MX" sz="800" b="0" i="0"/>
            <a:t>Reparadores y cambiadores de neumáticos</a:t>
          </a:r>
          <a:endParaRPr lang="en-US" sz="800"/>
        </a:p>
      </dgm:t>
    </dgm:pt>
    <dgm:pt modelId="{B9A6797A-2079-40DD-AA2C-F2A85B8F969A}" type="parTrans" cxnId="{9C208932-4978-4EB5-9160-A513B4EC9CD0}">
      <dgm:prSet/>
      <dgm:spPr/>
      <dgm:t>
        <a:bodyPr/>
        <a:lstStyle/>
        <a:p>
          <a:endParaRPr lang="en-US" sz="2000"/>
        </a:p>
      </dgm:t>
    </dgm:pt>
    <dgm:pt modelId="{F8963827-3A99-4576-A329-01BA23D16FF1}" type="sibTrans" cxnId="{9C208932-4978-4EB5-9160-A513B4EC9CD0}">
      <dgm:prSet/>
      <dgm:spPr/>
      <dgm:t>
        <a:bodyPr/>
        <a:lstStyle/>
        <a:p>
          <a:endParaRPr lang="en-US" sz="2000"/>
        </a:p>
      </dgm:t>
    </dgm:pt>
    <dgm:pt modelId="{0DD57D54-7466-4339-9C59-9E897B983A96}">
      <dgm:prSet custT="1"/>
      <dgm:spPr/>
      <dgm:t>
        <a:bodyPr/>
        <a:lstStyle/>
        <a:p>
          <a:r>
            <a:rPr lang="es-MX" sz="800" b="0" i="0"/>
            <a:t>Afiladores</a:t>
          </a:r>
          <a:endParaRPr lang="en-US" sz="800"/>
        </a:p>
      </dgm:t>
    </dgm:pt>
    <dgm:pt modelId="{E1B31262-3DB8-4670-83F4-EBAFB90D6E9E}" type="parTrans" cxnId="{54E0EE11-DAEE-4FD5-9703-771AD633B20F}">
      <dgm:prSet/>
      <dgm:spPr/>
      <dgm:t>
        <a:bodyPr/>
        <a:lstStyle/>
        <a:p>
          <a:endParaRPr lang="en-US" sz="2000"/>
        </a:p>
      </dgm:t>
    </dgm:pt>
    <dgm:pt modelId="{AB99503B-1E57-42A0-A15A-D7563946E02A}" type="sibTrans" cxnId="{54E0EE11-DAEE-4FD5-9703-771AD633B20F}">
      <dgm:prSet/>
      <dgm:spPr/>
      <dgm:t>
        <a:bodyPr/>
        <a:lstStyle/>
        <a:p>
          <a:endParaRPr lang="en-US" sz="2000"/>
        </a:p>
      </dgm:t>
    </dgm:pt>
    <dgm:pt modelId="{16C51269-C556-429C-B201-34477DCED9E2}">
      <dgm:prSet custT="1"/>
      <dgm:spPr/>
      <dgm:t>
        <a:bodyPr/>
        <a:lstStyle/>
        <a:p>
          <a:r>
            <a:rPr lang="es-MX" sz="800" b="0" i="0"/>
            <a:t>Bombeadores de pozos</a:t>
          </a:r>
          <a:endParaRPr lang="en-US" sz="800"/>
        </a:p>
      </dgm:t>
    </dgm:pt>
    <dgm:pt modelId="{D5BE6155-0D7A-47FA-90EE-49BDBFE5EF8E}" type="parTrans" cxnId="{F993E701-7BD5-4F58-90F0-D709916300D6}">
      <dgm:prSet/>
      <dgm:spPr/>
      <dgm:t>
        <a:bodyPr/>
        <a:lstStyle/>
        <a:p>
          <a:endParaRPr lang="en-US" sz="2000"/>
        </a:p>
      </dgm:t>
    </dgm:pt>
    <dgm:pt modelId="{2E4A1B39-CDC0-4BFA-AF5D-8E39C76E40BE}" type="sibTrans" cxnId="{F993E701-7BD5-4F58-90F0-D709916300D6}">
      <dgm:prSet/>
      <dgm:spPr/>
      <dgm:t>
        <a:bodyPr/>
        <a:lstStyle/>
        <a:p>
          <a:endParaRPr lang="en-US" sz="2000"/>
        </a:p>
      </dgm:t>
    </dgm:pt>
    <dgm:pt modelId="{501C7623-76FB-4945-8530-6C2B5E471B3A}" type="pres">
      <dgm:prSet presAssocID="{B5884131-04A3-47AC-8FD0-DE96FC6046D5}" presName="diagram" presStyleCnt="0">
        <dgm:presLayoutVars>
          <dgm:dir/>
          <dgm:resizeHandles val="exact"/>
        </dgm:presLayoutVars>
      </dgm:prSet>
      <dgm:spPr/>
    </dgm:pt>
    <dgm:pt modelId="{414CBCCF-B132-45A7-BB8F-19A26E8235EB}" type="pres">
      <dgm:prSet presAssocID="{22674E0A-3DE2-4AA4-A61B-D760CEC5A35F}" presName="node" presStyleLbl="node1" presStyleIdx="0" presStyleCnt="30">
        <dgm:presLayoutVars>
          <dgm:bulletEnabled val="1"/>
        </dgm:presLayoutVars>
      </dgm:prSet>
      <dgm:spPr/>
    </dgm:pt>
    <dgm:pt modelId="{5D1B5A12-6552-4857-8950-8D478A02BC9A}" type="pres">
      <dgm:prSet presAssocID="{FF4C2270-E702-4608-9D71-822C82DE9DC7}" presName="sibTrans" presStyleCnt="0"/>
      <dgm:spPr/>
    </dgm:pt>
    <dgm:pt modelId="{180BB74E-51F3-4848-861F-EB7F06648ACC}" type="pres">
      <dgm:prSet presAssocID="{34B51C2B-EC07-433D-9A5E-A32B80D2BD9A}" presName="node" presStyleLbl="node1" presStyleIdx="1" presStyleCnt="30">
        <dgm:presLayoutVars>
          <dgm:bulletEnabled val="1"/>
        </dgm:presLayoutVars>
      </dgm:prSet>
      <dgm:spPr/>
    </dgm:pt>
    <dgm:pt modelId="{1A3358C1-B230-439E-BD0D-9CF2F056559F}" type="pres">
      <dgm:prSet presAssocID="{541C3C71-42EB-4702-B20C-83128405FD8B}" presName="sibTrans" presStyleCnt="0"/>
      <dgm:spPr/>
    </dgm:pt>
    <dgm:pt modelId="{E77B3BDD-6C06-43B5-9D91-468957723E97}" type="pres">
      <dgm:prSet presAssocID="{9463EAA4-94F2-426C-9906-019B7D40B4B8}" presName="node" presStyleLbl="node1" presStyleIdx="2" presStyleCnt="30">
        <dgm:presLayoutVars>
          <dgm:bulletEnabled val="1"/>
        </dgm:presLayoutVars>
      </dgm:prSet>
      <dgm:spPr/>
    </dgm:pt>
    <dgm:pt modelId="{DE55411D-D1A0-43B2-9731-5DA1FCE0B488}" type="pres">
      <dgm:prSet presAssocID="{CE320C51-1F81-4854-BE81-FE5870DBCE0E}" presName="sibTrans" presStyleCnt="0"/>
      <dgm:spPr/>
    </dgm:pt>
    <dgm:pt modelId="{65B46A0E-73EE-44F4-AD4F-855164C20394}" type="pres">
      <dgm:prSet presAssocID="{6E3045EB-1ED1-4C42-907F-A08A2AC15A63}" presName="node" presStyleLbl="node1" presStyleIdx="3" presStyleCnt="30">
        <dgm:presLayoutVars>
          <dgm:bulletEnabled val="1"/>
        </dgm:presLayoutVars>
      </dgm:prSet>
      <dgm:spPr/>
    </dgm:pt>
    <dgm:pt modelId="{60E5B331-9C83-4521-8A29-A3A2895FEEF4}" type="pres">
      <dgm:prSet presAssocID="{744989CA-F01A-4F87-9069-7E75031E9177}" presName="sibTrans" presStyleCnt="0"/>
      <dgm:spPr/>
    </dgm:pt>
    <dgm:pt modelId="{B6E052B9-A0AA-4867-BD5E-8DA345741CF0}" type="pres">
      <dgm:prSet presAssocID="{FC32A4F0-EC3C-4D5D-8325-661D9850B680}" presName="node" presStyleLbl="node1" presStyleIdx="4" presStyleCnt="30">
        <dgm:presLayoutVars>
          <dgm:bulletEnabled val="1"/>
        </dgm:presLayoutVars>
      </dgm:prSet>
      <dgm:spPr/>
    </dgm:pt>
    <dgm:pt modelId="{59C42301-E3FC-4D4C-AB3F-76E74FE8E18A}" type="pres">
      <dgm:prSet presAssocID="{C5D0E37D-E32D-4010-9296-701E23E67E4E}" presName="sibTrans" presStyleCnt="0"/>
      <dgm:spPr/>
    </dgm:pt>
    <dgm:pt modelId="{365084F2-3560-442E-8778-43432996598A}" type="pres">
      <dgm:prSet presAssocID="{3DCE55E2-BF49-43CA-B977-EBE9557EA1FF}" presName="node" presStyleLbl="node1" presStyleIdx="5" presStyleCnt="30">
        <dgm:presLayoutVars>
          <dgm:bulletEnabled val="1"/>
        </dgm:presLayoutVars>
      </dgm:prSet>
      <dgm:spPr/>
    </dgm:pt>
    <dgm:pt modelId="{C6DAD22E-9B5D-4F50-9A65-E25EFDBC1A2C}" type="pres">
      <dgm:prSet presAssocID="{3C224111-9637-49EB-AFE6-25D60609B3B9}" presName="sibTrans" presStyleCnt="0"/>
      <dgm:spPr/>
    </dgm:pt>
    <dgm:pt modelId="{B9889BC4-CF54-4246-8634-0A141DE768C1}" type="pres">
      <dgm:prSet presAssocID="{FBAC1386-E958-49B1-8512-65365A12926F}" presName="node" presStyleLbl="node1" presStyleIdx="6" presStyleCnt="30">
        <dgm:presLayoutVars>
          <dgm:bulletEnabled val="1"/>
        </dgm:presLayoutVars>
      </dgm:prSet>
      <dgm:spPr/>
    </dgm:pt>
    <dgm:pt modelId="{5EF23893-836A-41ED-8A19-DA78F61C468F}" type="pres">
      <dgm:prSet presAssocID="{B6D8D6EE-A2FC-4288-9808-58E7894A6877}" presName="sibTrans" presStyleCnt="0"/>
      <dgm:spPr/>
    </dgm:pt>
    <dgm:pt modelId="{1E30B959-8802-41DA-9620-3EF351DDBEDA}" type="pres">
      <dgm:prSet presAssocID="{8AE40CC0-6584-4183-80C4-4FC299CDD08D}" presName="node" presStyleLbl="node1" presStyleIdx="7" presStyleCnt="30">
        <dgm:presLayoutVars>
          <dgm:bulletEnabled val="1"/>
        </dgm:presLayoutVars>
      </dgm:prSet>
      <dgm:spPr/>
    </dgm:pt>
    <dgm:pt modelId="{DF898FA4-D51D-4F1C-A8D9-4397DB245F5D}" type="pres">
      <dgm:prSet presAssocID="{E0CCA9D0-2A6D-4824-A0E0-E0F3AFD03F33}" presName="sibTrans" presStyleCnt="0"/>
      <dgm:spPr/>
    </dgm:pt>
    <dgm:pt modelId="{E274BEF6-51A2-4B2D-A06F-F05E040D1F0F}" type="pres">
      <dgm:prSet presAssocID="{9E904AD2-87A5-4680-B60C-C110F973C098}" presName="node" presStyleLbl="node1" presStyleIdx="8" presStyleCnt="30">
        <dgm:presLayoutVars>
          <dgm:bulletEnabled val="1"/>
        </dgm:presLayoutVars>
      </dgm:prSet>
      <dgm:spPr/>
    </dgm:pt>
    <dgm:pt modelId="{38759E2B-B0CF-4801-A8FA-9C37DBCFFA8A}" type="pres">
      <dgm:prSet presAssocID="{75D28BF8-117B-41E7-8822-79BB5D66B729}" presName="sibTrans" presStyleCnt="0"/>
      <dgm:spPr/>
    </dgm:pt>
    <dgm:pt modelId="{C9F6DEBD-35EB-48D0-AE43-255C4554AA7E}" type="pres">
      <dgm:prSet presAssocID="{565F2BF6-06FD-4AA1-91C1-70C0EC178BB7}" presName="node" presStyleLbl="node1" presStyleIdx="9" presStyleCnt="30">
        <dgm:presLayoutVars>
          <dgm:bulletEnabled val="1"/>
        </dgm:presLayoutVars>
      </dgm:prSet>
      <dgm:spPr/>
    </dgm:pt>
    <dgm:pt modelId="{0C0EF0F8-DE84-4F11-97C3-229589C456E6}" type="pres">
      <dgm:prSet presAssocID="{45430878-7CFF-449B-A694-D2B1054E2B93}" presName="sibTrans" presStyleCnt="0"/>
      <dgm:spPr/>
    </dgm:pt>
    <dgm:pt modelId="{6A49ABD1-D9E8-455A-B69A-3E5B5AB03951}" type="pres">
      <dgm:prSet presAssocID="{3B0AAC66-D487-4676-8166-F1381137306D}" presName="node" presStyleLbl="node1" presStyleIdx="10" presStyleCnt="30">
        <dgm:presLayoutVars>
          <dgm:bulletEnabled val="1"/>
        </dgm:presLayoutVars>
      </dgm:prSet>
      <dgm:spPr/>
    </dgm:pt>
    <dgm:pt modelId="{3BAC3DBF-69C2-42B9-AFB3-1364A28F8220}" type="pres">
      <dgm:prSet presAssocID="{8E94F201-055F-4126-861D-4A1C6952DC19}" presName="sibTrans" presStyleCnt="0"/>
      <dgm:spPr/>
    </dgm:pt>
    <dgm:pt modelId="{E114053C-1E5B-4E8D-969C-53DEB315A0C9}" type="pres">
      <dgm:prSet presAssocID="{F6E5EE99-E51B-42FD-8602-EF438F58A22B}" presName="node" presStyleLbl="node1" presStyleIdx="11" presStyleCnt="30">
        <dgm:presLayoutVars>
          <dgm:bulletEnabled val="1"/>
        </dgm:presLayoutVars>
      </dgm:prSet>
      <dgm:spPr/>
    </dgm:pt>
    <dgm:pt modelId="{8EB90371-D1FE-4665-A01C-1F2F83759921}" type="pres">
      <dgm:prSet presAssocID="{78DE4C51-DA60-4029-927C-6F7D0BA05E05}" presName="sibTrans" presStyleCnt="0"/>
      <dgm:spPr/>
    </dgm:pt>
    <dgm:pt modelId="{E4EEA05D-9BE8-4492-A9AE-A45A27E575CC}" type="pres">
      <dgm:prSet presAssocID="{4033847B-3177-4E12-872E-23413E611930}" presName="node" presStyleLbl="node1" presStyleIdx="12" presStyleCnt="30">
        <dgm:presLayoutVars>
          <dgm:bulletEnabled val="1"/>
        </dgm:presLayoutVars>
      </dgm:prSet>
      <dgm:spPr/>
    </dgm:pt>
    <dgm:pt modelId="{769320F2-548D-4867-B041-D89ED9699648}" type="pres">
      <dgm:prSet presAssocID="{74C3E367-E584-4AA9-8AA8-6102B030F2AE}" presName="sibTrans" presStyleCnt="0"/>
      <dgm:spPr/>
    </dgm:pt>
    <dgm:pt modelId="{9CD6EFD5-8940-4E47-9BFA-530025116892}" type="pres">
      <dgm:prSet presAssocID="{CF10272F-ECB0-47A1-961D-CEFECBEFDD2C}" presName="node" presStyleLbl="node1" presStyleIdx="13" presStyleCnt="30">
        <dgm:presLayoutVars>
          <dgm:bulletEnabled val="1"/>
        </dgm:presLayoutVars>
      </dgm:prSet>
      <dgm:spPr/>
    </dgm:pt>
    <dgm:pt modelId="{3D745FE2-861C-454D-B678-D26BD7E09E0F}" type="pres">
      <dgm:prSet presAssocID="{B0A44945-FE9B-46AE-816D-EA02AC7F9334}" presName="sibTrans" presStyleCnt="0"/>
      <dgm:spPr/>
    </dgm:pt>
    <dgm:pt modelId="{0DB4167F-29F5-4EA8-8257-DD2C2D278D33}" type="pres">
      <dgm:prSet presAssocID="{1C3710BE-B2EB-4678-A074-A257DDC8D014}" presName="node" presStyleLbl="node1" presStyleIdx="14" presStyleCnt="30">
        <dgm:presLayoutVars>
          <dgm:bulletEnabled val="1"/>
        </dgm:presLayoutVars>
      </dgm:prSet>
      <dgm:spPr/>
    </dgm:pt>
    <dgm:pt modelId="{5BFC22D2-FDDE-41B4-9ACD-3FD9DA0E7189}" type="pres">
      <dgm:prSet presAssocID="{ECC3F076-CCA7-48E6-B5F3-A32E857CEA24}" presName="sibTrans" presStyleCnt="0"/>
      <dgm:spPr/>
    </dgm:pt>
    <dgm:pt modelId="{68B978C7-4C1E-4510-BD76-50C4936DDEFF}" type="pres">
      <dgm:prSet presAssocID="{0C454A6E-9AAF-4866-9687-C47ABC794B91}" presName="node" presStyleLbl="node1" presStyleIdx="15" presStyleCnt="30">
        <dgm:presLayoutVars>
          <dgm:bulletEnabled val="1"/>
        </dgm:presLayoutVars>
      </dgm:prSet>
      <dgm:spPr/>
    </dgm:pt>
    <dgm:pt modelId="{FF540904-30E0-41A4-A3B2-9F1347CE33A9}" type="pres">
      <dgm:prSet presAssocID="{42C129B4-32A1-48A2-82FF-ABBBC739E096}" presName="sibTrans" presStyleCnt="0"/>
      <dgm:spPr/>
    </dgm:pt>
    <dgm:pt modelId="{2C179A03-09FD-4630-B562-786AB38BE6E9}" type="pres">
      <dgm:prSet presAssocID="{F9370F0A-14B8-4F75-8ED9-E3F447C9BCCA}" presName="node" presStyleLbl="node1" presStyleIdx="16" presStyleCnt="30">
        <dgm:presLayoutVars>
          <dgm:bulletEnabled val="1"/>
        </dgm:presLayoutVars>
      </dgm:prSet>
      <dgm:spPr/>
    </dgm:pt>
    <dgm:pt modelId="{C3CF2D7D-E1AF-4AF8-94BD-372489E7A50C}" type="pres">
      <dgm:prSet presAssocID="{181EDA20-3F87-401B-A15F-6920E6F723CD}" presName="sibTrans" presStyleCnt="0"/>
      <dgm:spPr/>
    </dgm:pt>
    <dgm:pt modelId="{9F7A1A13-4AC2-4C4D-B58D-83D9369D1541}" type="pres">
      <dgm:prSet presAssocID="{C8CE95F3-9AC7-434A-BC44-EECAD6A2CF4F}" presName="node" presStyleLbl="node1" presStyleIdx="17" presStyleCnt="30">
        <dgm:presLayoutVars>
          <dgm:bulletEnabled val="1"/>
        </dgm:presLayoutVars>
      </dgm:prSet>
      <dgm:spPr/>
    </dgm:pt>
    <dgm:pt modelId="{64A83605-9E94-4A8E-A387-30EF20A8201F}" type="pres">
      <dgm:prSet presAssocID="{14FD10C5-FAC6-4C91-B2FD-BB91F3DE7F92}" presName="sibTrans" presStyleCnt="0"/>
      <dgm:spPr/>
    </dgm:pt>
    <dgm:pt modelId="{E8C8ED49-F3BE-43AF-B179-F153DC8C31B2}" type="pres">
      <dgm:prSet presAssocID="{47D46198-0135-4721-B0E0-05602F40952A}" presName="node" presStyleLbl="node1" presStyleIdx="18" presStyleCnt="30">
        <dgm:presLayoutVars>
          <dgm:bulletEnabled val="1"/>
        </dgm:presLayoutVars>
      </dgm:prSet>
      <dgm:spPr/>
    </dgm:pt>
    <dgm:pt modelId="{D62D9F2A-16D2-4378-8399-E09A82C5B713}" type="pres">
      <dgm:prSet presAssocID="{27C8E8B2-3A64-4AA4-8C8B-C57E2DA9A7DE}" presName="sibTrans" presStyleCnt="0"/>
      <dgm:spPr/>
    </dgm:pt>
    <dgm:pt modelId="{EB1CF9FE-6EC4-4A19-ABDC-3FEBA4F0D9DA}" type="pres">
      <dgm:prSet presAssocID="{C45F4C77-4FCB-4A93-B29E-00A393957E42}" presName="node" presStyleLbl="node1" presStyleIdx="19" presStyleCnt="30">
        <dgm:presLayoutVars>
          <dgm:bulletEnabled val="1"/>
        </dgm:presLayoutVars>
      </dgm:prSet>
      <dgm:spPr/>
    </dgm:pt>
    <dgm:pt modelId="{AD73C2FB-97DD-4020-A4BB-EE2424C56406}" type="pres">
      <dgm:prSet presAssocID="{FB0344F4-DA1C-4612-B2E9-FB8010874AB2}" presName="sibTrans" presStyleCnt="0"/>
      <dgm:spPr/>
    </dgm:pt>
    <dgm:pt modelId="{2507FE27-EE3D-4F66-8A5E-EC771618C5E2}" type="pres">
      <dgm:prSet presAssocID="{66560D23-3382-4AE7-92C0-E84748D66F4B}" presName="node" presStyleLbl="node1" presStyleIdx="20" presStyleCnt="30">
        <dgm:presLayoutVars>
          <dgm:bulletEnabled val="1"/>
        </dgm:presLayoutVars>
      </dgm:prSet>
      <dgm:spPr/>
    </dgm:pt>
    <dgm:pt modelId="{7CEB2330-9A8C-4923-B707-4A62E50129CA}" type="pres">
      <dgm:prSet presAssocID="{756DCAD1-C5C6-446E-97C3-4C5E431CD42C}" presName="sibTrans" presStyleCnt="0"/>
      <dgm:spPr/>
    </dgm:pt>
    <dgm:pt modelId="{5FDACBC4-E100-4D2D-8CF3-695A14F6B18C}" type="pres">
      <dgm:prSet presAssocID="{C1EDA993-95C2-42BB-96CA-FA4E863EFDD8}" presName="node" presStyleLbl="node1" presStyleIdx="21" presStyleCnt="30">
        <dgm:presLayoutVars>
          <dgm:bulletEnabled val="1"/>
        </dgm:presLayoutVars>
      </dgm:prSet>
      <dgm:spPr/>
    </dgm:pt>
    <dgm:pt modelId="{144A19DC-3BE5-4AB1-B05D-8B6A596FD487}" type="pres">
      <dgm:prSet presAssocID="{D4B36B72-3266-4C06-80A8-B55D5A9B4233}" presName="sibTrans" presStyleCnt="0"/>
      <dgm:spPr/>
    </dgm:pt>
    <dgm:pt modelId="{10EB193A-1AD0-41DD-8609-B16222590510}" type="pres">
      <dgm:prSet presAssocID="{98BE5098-E65F-4B15-B34A-58F02BDD2A6E}" presName="node" presStyleLbl="node1" presStyleIdx="22" presStyleCnt="30">
        <dgm:presLayoutVars>
          <dgm:bulletEnabled val="1"/>
        </dgm:presLayoutVars>
      </dgm:prSet>
      <dgm:spPr/>
    </dgm:pt>
    <dgm:pt modelId="{BFBF2ED9-C941-48F2-9C25-7C901BED0214}" type="pres">
      <dgm:prSet presAssocID="{76C41D4C-CE4C-4566-912D-4D358D46EDF1}" presName="sibTrans" presStyleCnt="0"/>
      <dgm:spPr/>
    </dgm:pt>
    <dgm:pt modelId="{8DA01FA4-DC5F-4581-819A-13EA78DB24F3}" type="pres">
      <dgm:prSet presAssocID="{9257DD64-1004-47D5-B795-B953915A6C19}" presName="node" presStyleLbl="node1" presStyleIdx="23" presStyleCnt="30">
        <dgm:presLayoutVars>
          <dgm:bulletEnabled val="1"/>
        </dgm:presLayoutVars>
      </dgm:prSet>
      <dgm:spPr/>
    </dgm:pt>
    <dgm:pt modelId="{E4150EB3-1008-41B8-AFB7-681905C8D7D3}" type="pres">
      <dgm:prSet presAssocID="{B8AC46AF-CC1B-4FCE-AAAC-5AE3071BF339}" presName="sibTrans" presStyleCnt="0"/>
      <dgm:spPr/>
    </dgm:pt>
    <dgm:pt modelId="{7AB2B794-4233-41CB-AD0F-02638CF5F8C6}" type="pres">
      <dgm:prSet presAssocID="{6E6A8210-3468-4647-8AF2-CA60554374A2}" presName="node" presStyleLbl="node1" presStyleIdx="24" presStyleCnt="30">
        <dgm:presLayoutVars>
          <dgm:bulletEnabled val="1"/>
        </dgm:presLayoutVars>
      </dgm:prSet>
      <dgm:spPr/>
    </dgm:pt>
    <dgm:pt modelId="{27BBDF42-B4A2-48FF-9289-A68E2BD50C9A}" type="pres">
      <dgm:prSet presAssocID="{C30D1381-37C2-400D-8CA9-94A7BC874EDD}" presName="sibTrans" presStyleCnt="0"/>
      <dgm:spPr/>
    </dgm:pt>
    <dgm:pt modelId="{8F1F7B9B-83D1-4C3D-9EFF-BC5C5C351030}" type="pres">
      <dgm:prSet presAssocID="{F5247345-2EB1-48AF-8B22-7AB57440A42E}" presName="node" presStyleLbl="node1" presStyleIdx="25" presStyleCnt="30">
        <dgm:presLayoutVars>
          <dgm:bulletEnabled val="1"/>
        </dgm:presLayoutVars>
      </dgm:prSet>
      <dgm:spPr/>
    </dgm:pt>
    <dgm:pt modelId="{64F5A87A-8C79-4AAD-A80C-A015E5780B5D}" type="pres">
      <dgm:prSet presAssocID="{1EF14E3A-CCD9-4FEB-9888-73B620FBDBAF}" presName="sibTrans" presStyleCnt="0"/>
      <dgm:spPr/>
    </dgm:pt>
    <dgm:pt modelId="{6419B9E6-C0A1-479A-9C2F-6CF1022754B2}" type="pres">
      <dgm:prSet presAssocID="{B9B0528A-9F0B-4364-B2E7-12D22CFF9FFD}" presName="node" presStyleLbl="node1" presStyleIdx="26" presStyleCnt="30">
        <dgm:presLayoutVars>
          <dgm:bulletEnabled val="1"/>
        </dgm:presLayoutVars>
      </dgm:prSet>
      <dgm:spPr/>
    </dgm:pt>
    <dgm:pt modelId="{4BB18E7D-F511-455F-8056-FA9E334E9347}" type="pres">
      <dgm:prSet presAssocID="{231D1F82-4DDC-4512-AB62-7F1554D229FF}" presName="sibTrans" presStyleCnt="0"/>
      <dgm:spPr/>
    </dgm:pt>
    <dgm:pt modelId="{C5502C6F-7B4A-4AD6-88FB-358E4BA29BC4}" type="pres">
      <dgm:prSet presAssocID="{9BCEE5B2-74A3-4A6C-A3DB-D99F83E6DEB1}" presName="node" presStyleLbl="node1" presStyleIdx="27" presStyleCnt="30">
        <dgm:presLayoutVars>
          <dgm:bulletEnabled val="1"/>
        </dgm:presLayoutVars>
      </dgm:prSet>
      <dgm:spPr/>
    </dgm:pt>
    <dgm:pt modelId="{C530D804-B192-4596-8237-4C77676AF78D}" type="pres">
      <dgm:prSet presAssocID="{F8963827-3A99-4576-A329-01BA23D16FF1}" presName="sibTrans" presStyleCnt="0"/>
      <dgm:spPr/>
    </dgm:pt>
    <dgm:pt modelId="{574251A5-4B28-400E-AE82-7D0343BBE2C8}" type="pres">
      <dgm:prSet presAssocID="{0DD57D54-7466-4339-9C59-9E897B983A96}" presName="node" presStyleLbl="node1" presStyleIdx="28" presStyleCnt="30">
        <dgm:presLayoutVars>
          <dgm:bulletEnabled val="1"/>
        </dgm:presLayoutVars>
      </dgm:prSet>
      <dgm:spPr/>
    </dgm:pt>
    <dgm:pt modelId="{7CEC064C-7023-4648-A36D-3AACF2139AF0}" type="pres">
      <dgm:prSet presAssocID="{AB99503B-1E57-42A0-A15A-D7563946E02A}" presName="sibTrans" presStyleCnt="0"/>
      <dgm:spPr/>
    </dgm:pt>
    <dgm:pt modelId="{33B5096C-28F3-445C-8644-970476224160}" type="pres">
      <dgm:prSet presAssocID="{16C51269-C556-429C-B201-34477DCED9E2}" presName="node" presStyleLbl="node1" presStyleIdx="29" presStyleCnt="30">
        <dgm:presLayoutVars>
          <dgm:bulletEnabled val="1"/>
        </dgm:presLayoutVars>
      </dgm:prSet>
      <dgm:spPr/>
    </dgm:pt>
  </dgm:ptLst>
  <dgm:cxnLst>
    <dgm:cxn modelId="{F993E701-7BD5-4F58-90F0-D709916300D6}" srcId="{B5884131-04A3-47AC-8FD0-DE96FC6046D5}" destId="{16C51269-C556-429C-B201-34477DCED9E2}" srcOrd="29" destOrd="0" parTransId="{D5BE6155-0D7A-47FA-90EE-49BDBFE5EF8E}" sibTransId="{2E4A1B39-CDC0-4BFA-AF5D-8E39C76E40BE}"/>
    <dgm:cxn modelId="{39FC9202-DF2F-454E-B044-B8F971209C36}" srcId="{B5884131-04A3-47AC-8FD0-DE96FC6046D5}" destId="{34B51C2B-EC07-433D-9A5E-A32B80D2BD9A}" srcOrd="1" destOrd="0" parTransId="{7BC2169D-C238-4F53-95A6-897F6320BE7C}" sibTransId="{541C3C71-42EB-4702-B20C-83128405FD8B}"/>
    <dgm:cxn modelId="{0BC4AB09-55B0-41D0-89B8-9FEB903B23F8}" type="presOf" srcId="{F6E5EE99-E51B-42FD-8602-EF438F58A22B}" destId="{E114053C-1E5B-4E8D-969C-53DEB315A0C9}" srcOrd="0" destOrd="0" presId="urn:microsoft.com/office/officeart/2005/8/layout/default"/>
    <dgm:cxn modelId="{ED96B70D-FD54-4F9F-BAC5-D014C64AFC90}" type="presOf" srcId="{9463EAA4-94F2-426C-9906-019B7D40B4B8}" destId="{E77B3BDD-6C06-43B5-9D91-468957723E97}" srcOrd="0" destOrd="0" presId="urn:microsoft.com/office/officeart/2005/8/layout/default"/>
    <dgm:cxn modelId="{A9D3D70F-146F-447C-BC71-99739B682E1A}" srcId="{B5884131-04A3-47AC-8FD0-DE96FC6046D5}" destId="{4033847B-3177-4E12-872E-23413E611930}" srcOrd="12" destOrd="0" parTransId="{B1E6599E-32B6-44FA-96C2-5DE1B94B8C51}" sibTransId="{74C3E367-E584-4AA9-8AA8-6102B030F2AE}"/>
    <dgm:cxn modelId="{64DDC910-D9C4-4EE4-A23A-268BA2F48C30}" type="presOf" srcId="{F9370F0A-14B8-4F75-8ED9-E3F447C9BCCA}" destId="{2C179A03-09FD-4630-B562-786AB38BE6E9}" srcOrd="0" destOrd="0" presId="urn:microsoft.com/office/officeart/2005/8/layout/default"/>
    <dgm:cxn modelId="{41E16511-3C0E-4222-ACBA-36FB7F1A2639}" type="presOf" srcId="{FC32A4F0-EC3C-4D5D-8325-661D9850B680}" destId="{B6E052B9-A0AA-4867-BD5E-8DA345741CF0}" srcOrd="0" destOrd="0" presId="urn:microsoft.com/office/officeart/2005/8/layout/default"/>
    <dgm:cxn modelId="{54E0EE11-DAEE-4FD5-9703-771AD633B20F}" srcId="{B5884131-04A3-47AC-8FD0-DE96FC6046D5}" destId="{0DD57D54-7466-4339-9C59-9E897B983A96}" srcOrd="28" destOrd="0" parTransId="{E1B31262-3DB8-4670-83F4-EBAFB90D6E9E}" sibTransId="{AB99503B-1E57-42A0-A15A-D7563946E02A}"/>
    <dgm:cxn modelId="{DBC23E12-E0D1-4B63-B056-F537A75B3EBD}" srcId="{B5884131-04A3-47AC-8FD0-DE96FC6046D5}" destId="{8AE40CC0-6584-4183-80C4-4FC299CDD08D}" srcOrd="7" destOrd="0" parTransId="{E91DA210-1E8C-4AAE-8D84-A3A7792F3569}" sibTransId="{E0CCA9D0-2A6D-4824-A0E0-E0F3AFD03F33}"/>
    <dgm:cxn modelId="{08A07014-4A82-4160-AA0A-5971AEFB9205}" type="presOf" srcId="{1C3710BE-B2EB-4678-A074-A257DDC8D014}" destId="{0DB4167F-29F5-4EA8-8257-DD2C2D278D33}" srcOrd="0" destOrd="0" presId="urn:microsoft.com/office/officeart/2005/8/layout/default"/>
    <dgm:cxn modelId="{E68DA91B-5FE8-4E94-883B-637375167E44}" srcId="{B5884131-04A3-47AC-8FD0-DE96FC6046D5}" destId="{F9370F0A-14B8-4F75-8ED9-E3F447C9BCCA}" srcOrd="16" destOrd="0" parTransId="{6E92F545-E364-44F0-A3F8-08432B8D5E8C}" sibTransId="{181EDA20-3F87-401B-A15F-6920E6F723CD}"/>
    <dgm:cxn modelId="{298F3B1C-F6FD-4492-B369-2ABB062E5A6B}" srcId="{B5884131-04A3-47AC-8FD0-DE96FC6046D5}" destId="{C8CE95F3-9AC7-434A-BC44-EECAD6A2CF4F}" srcOrd="17" destOrd="0" parTransId="{36C4B300-4AEF-4651-848C-31A837AD666C}" sibTransId="{14FD10C5-FAC6-4C91-B2FD-BB91F3DE7F92}"/>
    <dgm:cxn modelId="{B78AFD21-001F-4ECD-8EEE-847C44425DFA}" srcId="{B5884131-04A3-47AC-8FD0-DE96FC6046D5}" destId="{22674E0A-3DE2-4AA4-A61B-D760CEC5A35F}" srcOrd="0" destOrd="0" parTransId="{327732AA-2E8E-4764-9503-9FCADCA19C48}" sibTransId="{FF4C2270-E702-4608-9D71-822C82DE9DC7}"/>
    <dgm:cxn modelId="{35EF5F22-5E7F-4A7E-B5BE-7FC7B4ED4843}" type="presOf" srcId="{3B0AAC66-D487-4676-8166-F1381137306D}" destId="{6A49ABD1-D9E8-455A-B69A-3E5B5AB03951}" srcOrd="0" destOrd="0" presId="urn:microsoft.com/office/officeart/2005/8/layout/default"/>
    <dgm:cxn modelId="{17183727-9CC0-4117-8EC0-F66BDA9586CF}" type="presOf" srcId="{9E904AD2-87A5-4680-B60C-C110F973C098}" destId="{E274BEF6-51A2-4B2D-A06F-F05E040D1F0F}" srcOrd="0" destOrd="0" presId="urn:microsoft.com/office/officeart/2005/8/layout/default"/>
    <dgm:cxn modelId="{9C208932-4978-4EB5-9160-A513B4EC9CD0}" srcId="{B5884131-04A3-47AC-8FD0-DE96FC6046D5}" destId="{9BCEE5B2-74A3-4A6C-A3DB-D99F83E6DEB1}" srcOrd="27" destOrd="0" parTransId="{B9A6797A-2079-40DD-AA2C-F2A85B8F969A}" sibTransId="{F8963827-3A99-4576-A329-01BA23D16FF1}"/>
    <dgm:cxn modelId="{CBDCFF34-A526-4B73-8800-2D64A53BCD24}" srcId="{B5884131-04A3-47AC-8FD0-DE96FC6046D5}" destId="{66560D23-3382-4AE7-92C0-E84748D66F4B}" srcOrd="20" destOrd="0" parTransId="{E0F345F4-D52A-4F0B-89D8-C3E3BE70D6D3}" sibTransId="{756DCAD1-C5C6-446E-97C3-4C5E431CD42C}"/>
    <dgm:cxn modelId="{9FBFCF3F-50A4-44F7-92EA-506AAC7A5466}" type="presOf" srcId="{98BE5098-E65F-4B15-B34A-58F02BDD2A6E}" destId="{10EB193A-1AD0-41DD-8609-B16222590510}" srcOrd="0" destOrd="0" presId="urn:microsoft.com/office/officeart/2005/8/layout/default"/>
    <dgm:cxn modelId="{896DCC43-7904-490B-97DA-52F4C7B08508}" type="presOf" srcId="{9BCEE5B2-74A3-4A6C-A3DB-D99F83E6DEB1}" destId="{C5502C6F-7B4A-4AD6-88FB-358E4BA29BC4}" srcOrd="0" destOrd="0" presId="urn:microsoft.com/office/officeart/2005/8/layout/default"/>
    <dgm:cxn modelId="{E914A64B-5E0A-41A0-AE8F-94CF569B7B87}" type="presOf" srcId="{B5884131-04A3-47AC-8FD0-DE96FC6046D5}" destId="{501C7623-76FB-4945-8530-6C2B5E471B3A}" srcOrd="0" destOrd="0" presId="urn:microsoft.com/office/officeart/2005/8/layout/default"/>
    <dgm:cxn modelId="{AFC19153-2D95-4605-94CD-484A7088781B}" type="presOf" srcId="{4033847B-3177-4E12-872E-23413E611930}" destId="{E4EEA05D-9BE8-4492-A9AE-A45A27E575CC}" srcOrd="0" destOrd="0" presId="urn:microsoft.com/office/officeart/2005/8/layout/default"/>
    <dgm:cxn modelId="{6C64C353-9334-44C1-92BA-D4C854F309BB}" srcId="{B5884131-04A3-47AC-8FD0-DE96FC6046D5}" destId="{C45F4C77-4FCB-4A93-B29E-00A393957E42}" srcOrd="19" destOrd="0" parTransId="{164108CF-74FC-4B5A-93FF-2208925C8CFA}" sibTransId="{FB0344F4-DA1C-4612-B2E9-FB8010874AB2}"/>
    <dgm:cxn modelId="{E2F02656-4627-495F-A7DA-D5269EDED23E}" type="presOf" srcId="{8AE40CC0-6584-4183-80C4-4FC299CDD08D}" destId="{1E30B959-8802-41DA-9620-3EF351DDBEDA}" srcOrd="0" destOrd="0" presId="urn:microsoft.com/office/officeart/2005/8/layout/default"/>
    <dgm:cxn modelId="{166B8158-320E-4F19-A6E2-18D50C6AC929}" type="presOf" srcId="{16C51269-C556-429C-B201-34477DCED9E2}" destId="{33B5096C-28F3-445C-8644-970476224160}" srcOrd="0" destOrd="0" presId="urn:microsoft.com/office/officeart/2005/8/layout/default"/>
    <dgm:cxn modelId="{F8C63A5C-2A74-460F-8276-1E3CF7C2EC87}" type="presOf" srcId="{B9B0528A-9F0B-4364-B2E7-12D22CFF9FFD}" destId="{6419B9E6-C0A1-479A-9C2F-6CF1022754B2}" srcOrd="0" destOrd="0" presId="urn:microsoft.com/office/officeart/2005/8/layout/default"/>
    <dgm:cxn modelId="{B6B4EA5F-3D24-4279-86CF-B865A0369A0F}" type="presOf" srcId="{9257DD64-1004-47D5-B795-B953915A6C19}" destId="{8DA01FA4-DC5F-4581-819A-13EA78DB24F3}" srcOrd="0" destOrd="0" presId="urn:microsoft.com/office/officeart/2005/8/layout/default"/>
    <dgm:cxn modelId="{6F9B4F63-DC32-4862-8AD8-AF5B7CC78D1A}" srcId="{B5884131-04A3-47AC-8FD0-DE96FC6046D5}" destId="{98BE5098-E65F-4B15-B34A-58F02BDD2A6E}" srcOrd="22" destOrd="0" parTransId="{CDF62296-148A-48D7-AEAE-D8B743213960}" sibTransId="{76C41D4C-CE4C-4566-912D-4D358D46EDF1}"/>
    <dgm:cxn modelId="{0333FF65-921D-45AA-A97C-BCA21C3CDF50}" type="presOf" srcId="{22674E0A-3DE2-4AA4-A61B-D760CEC5A35F}" destId="{414CBCCF-B132-45A7-BB8F-19A26E8235EB}" srcOrd="0" destOrd="0" presId="urn:microsoft.com/office/officeart/2005/8/layout/default"/>
    <dgm:cxn modelId="{3D7F4068-1D15-40C7-AD03-042286893AD7}" srcId="{B5884131-04A3-47AC-8FD0-DE96FC6046D5}" destId="{B9B0528A-9F0B-4364-B2E7-12D22CFF9FFD}" srcOrd="26" destOrd="0" parTransId="{4C2BB28B-C6D3-4410-A99A-5A90A4E82B85}" sibTransId="{231D1F82-4DDC-4512-AB62-7F1554D229FF}"/>
    <dgm:cxn modelId="{B435176C-C76E-4F3A-BCF8-E925BC02FB43}" srcId="{B5884131-04A3-47AC-8FD0-DE96FC6046D5}" destId="{6E6A8210-3468-4647-8AF2-CA60554374A2}" srcOrd="24" destOrd="0" parTransId="{AD0D6303-2910-4F31-B8B4-337B9B02C954}" sibTransId="{C30D1381-37C2-400D-8CA9-94A7BC874EDD}"/>
    <dgm:cxn modelId="{36A37C74-224A-4736-A8C8-232C46354EA2}" srcId="{B5884131-04A3-47AC-8FD0-DE96FC6046D5}" destId="{C1EDA993-95C2-42BB-96CA-FA4E863EFDD8}" srcOrd="21" destOrd="0" parTransId="{7138928E-0CF5-4343-AF99-18EA5D4ABDEB}" sibTransId="{D4B36B72-3266-4C06-80A8-B55D5A9B4233}"/>
    <dgm:cxn modelId="{492E4E78-1EDA-417C-B506-59DE156868B5}" srcId="{B5884131-04A3-47AC-8FD0-DE96FC6046D5}" destId="{F5247345-2EB1-48AF-8B22-7AB57440A42E}" srcOrd="25" destOrd="0" parTransId="{535A99E8-D1F3-4701-98E0-A8F39CC46FD0}" sibTransId="{1EF14E3A-CCD9-4FEB-9888-73B620FBDBAF}"/>
    <dgm:cxn modelId="{BCF92B7A-CAD1-4A4F-AABE-8C4857953987}" srcId="{B5884131-04A3-47AC-8FD0-DE96FC6046D5}" destId="{47D46198-0135-4721-B0E0-05602F40952A}" srcOrd="18" destOrd="0" parTransId="{CADC09D8-88A5-4212-80BE-67EB56035AC4}" sibTransId="{27C8E8B2-3A64-4AA4-8C8B-C57E2DA9A7DE}"/>
    <dgm:cxn modelId="{4AF1E07A-CD59-4A55-BAD1-084A372A8144}" srcId="{B5884131-04A3-47AC-8FD0-DE96FC6046D5}" destId="{9463EAA4-94F2-426C-9906-019B7D40B4B8}" srcOrd="2" destOrd="0" parTransId="{D3997D7D-C28E-4D64-ACFA-0B4DC3A311EC}" sibTransId="{CE320C51-1F81-4854-BE81-FE5870DBCE0E}"/>
    <dgm:cxn modelId="{192A217C-5154-4F19-88B5-D66A2068A13C}" type="presOf" srcId="{34B51C2B-EC07-433D-9A5E-A32B80D2BD9A}" destId="{180BB74E-51F3-4848-861F-EB7F06648ACC}" srcOrd="0" destOrd="0" presId="urn:microsoft.com/office/officeart/2005/8/layout/default"/>
    <dgm:cxn modelId="{C4382F84-7615-4A66-A1A3-546C67EC6FD5}" srcId="{B5884131-04A3-47AC-8FD0-DE96FC6046D5}" destId="{CF10272F-ECB0-47A1-961D-CEFECBEFDD2C}" srcOrd="13" destOrd="0" parTransId="{1BB7DB3D-F5B0-49E6-8DD4-78332DEB4859}" sibTransId="{B0A44945-FE9B-46AE-816D-EA02AC7F9334}"/>
    <dgm:cxn modelId="{A0A85486-E709-439F-9387-F179121188A2}" srcId="{B5884131-04A3-47AC-8FD0-DE96FC6046D5}" destId="{9E904AD2-87A5-4680-B60C-C110F973C098}" srcOrd="8" destOrd="0" parTransId="{75667DBE-4468-4712-8296-7B837D8BB4E6}" sibTransId="{75D28BF8-117B-41E7-8822-79BB5D66B729}"/>
    <dgm:cxn modelId="{5FEE5389-397B-440E-A1EE-A32B278FCD1D}" type="presOf" srcId="{C1EDA993-95C2-42BB-96CA-FA4E863EFDD8}" destId="{5FDACBC4-E100-4D2D-8CF3-695A14F6B18C}" srcOrd="0" destOrd="0" presId="urn:microsoft.com/office/officeart/2005/8/layout/default"/>
    <dgm:cxn modelId="{8A9DB393-236D-4D1B-8CF1-30890438BABC}" type="presOf" srcId="{CF10272F-ECB0-47A1-961D-CEFECBEFDD2C}" destId="{9CD6EFD5-8940-4E47-9BFA-530025116892}" srcOrd="0" destOrd="0" presId="urn:microsoft.com/office/officeart/2005/8/layout/default"/>
    <dgm:cxn modelId="{C811D396-6CA5-49EB-8218-BE50423B847D}" type="presOf" srcId="{3DCE55E2-BF49-43CA-B977-EBE9557EA1FF}" destId="{365084F2-3560-442E-8778-43432996598A}" srcOrd="0" destOrd="0" presId="urn:microsoft.com/office/officeart/2005/8/layout/default"/>
    <dgm:cxn modelId="{EC04E697-2CE3-496C-9E78-69FE7171D238}" srcId="{B5884131-04A3-47AC-8FD0-DE96FC6046D5}" destId="{565F2BF6-06FD-4AA1-91C1-70C0EC178BB7}" srcOrd="9" destOrd="0" parTransId="{DE5107DE-5411-4B28-BE47-476CD33A2915}" sibTransId="{45430878-7CFF-449B-A694-D2B1054E2B93}"/>
    <dgm:cxn modelId="{225FECA6-C616-4963-A7B8-44097B3144BE}" type="presOf" srcId="{F5247345-2EB1-48AF-8B22-7AB57440A42E}" destId="{8F1F7B9B-83D1-4C3D-9EFF-BC5C5C351030}" srcOrd="0" destOrd="0" presId="urn:microsoft.com/office/officeart/2005/8/layout/default"/>
    <dgm:cxn modelId="{F59FF4A9-E9A9-4AAA-BDD6-7F631C587106}" srcId="{B5884131-04A3-47AC-8FD0-DE96FC6046D5}" destId="{F6E5EE99-E51B-42FD-8602-EF438F58A22B}" srcOrd="11" destOrd="0" parTransId="{46399006-D4C6-46FF-89E0-C740A25ED071}" sibTransId="{78DE4C51-DA60-4029-927C-6F7D0BA05E05}"/>
    <dgm:cxn modelId="{A07708AB-E724-4BE0-8F76-B8816DCB7369}" type="presOf" srcId="{6E3045EB-1ED1-4C42-907F-A08A2AC15A63}" destId="{65B46A0E-73EE-44F4-AD4F-855164C20394}" srcOrd="0" destOrd="0" presId="urn:microsoft.com/office/officeart/2005/8/layout/default"/>
    <dgm:cxn modelId="{192DA0B6-4CD3-42CA-94D9-96E2A45E70E6}" srcId="{B5884131-04A3-47AC-8FD0-DE96FC6046D5}" destId="{1C3710BE-B2EB-4678-A074-A257DDC8D014}" srcOrd="14" destOrd="0" parTransId="{88185416-21B5-48F7-B80A-5DED263C8C79}" sibTransId="{ECC3F076-CCA7-48E6-B5F3-A32E857CEA24}"/>
    <dgm:cxn modelId="{F3389AB7-F405-4773-B6C6-95C8605AF367}" type="presOf" srcId="{47D46198-0135-4721-B0E0-05602F40952A}" destId="{E8C8ED49-F3BE-43AF-B179-F153DC8C31B2}" srcOrd="0" destOrd="0" presId="urn:microsoft.com/office/officeart/2005/8/layout/default"/>
    <dgm:cxn modelId="{FCEA86BC-C860-4B7A-B9C0-C87B0E423669}" type="presOf" srcId="{C45F4C77-4FCB-4A93-B29E-00A393957E42}" destId="{EB1CF9FE-6EC4-4A19-ABDC-3FEBA4F0D9DA}" srcOrd="0" destOrd="0" presId="urn:microsoft.com/office/officeart/2005/8/layout/default"/>
    <dgm:cxn modelId="{D77161BF-E87C-4DA2-B73B-0D5D139F80AB}" type="presOf" srcId="{66560D23-3382-4AE7-92C0-E84748D66F4B}" destId="{2507FE27-EE3D-4F66-8A5E-EC771618C5E2}" srcOrd="0" destOrd="0" presId="urn:microsoft.com/office/officeart/2005/8/layout/default"/>
    <dgm:cxn modelId="{236353C0-C800-4F7B-ACCE-248C0EDFA7B4}" srcId="{B5884131-04A3-47AC-8FD0-DE96FC6046D5}" destId="{3B0AAC66-D487-4676-8166-F1381137306D}" srcOrd="10" destOrd="0" parTransId="{8A4F205C-89E4-46B1-80C7-F883FE8DF88E}" sibTransId="{8E94F201-055F-4126-861D-4A1C6952DC19}"/>
    <dgm:cxn modelId="{62F9B8C4-D630-4603-96EF-61F030341EA9}" srcId="{B5884131-04A3-47AC-8FD0-DE96FC6046D5}" destId="{9257DD64-1004-47D5-B795-B953915A6C19}" srcOrd="23" destOrd="0" parTransId="{5842C846-DAF5-4FC5-BC9B-A9CF085880B7}" sibTransId="{B8AC46AF-CC1B-4FCE-AAAC-5AE3071BF339}"/>
    <dgm:cxn modelId="{B4B17DC6-5E97-45F2-9626-59D519C6685E}" srcId="{B5884131-04A3-47AC-8FD0-DE96FC6046D5}" destId="{FC32A4F0-EC3C-4D5D-8325-661D9850B680}" srcOrd="4" destOrd="0" parTransId="{27DE1411-3E60-4A81-9F73-1F5F4FB0823B}" sibTransId="{C5D0E37D-E32D-4010-9296-701E23E67E4E}"/>
    <dgm:cxn modelId="{4A6BFDC7-B9D1-4AB1-9F6E-11F40E87508F}" type="presOf" srcId="{0DD57D54-7466-4339-9C59-9E897B983A96}" destId="{574251A5-4B28-400E-AE82-7D0343BBE2C8}" srcOrd="0" destOrd="0" presId="urn:microsoft.com/office/officeart/2005/8/layout/default"/>
    <dgm:cxn modelId="{3514C6CD-57DD-4C80-B691-93A43D78CBC4}" type="presOf" srcId="{0C454A6E-9AAF-4866-9687-C47ABC794B91}" destId="{68B978C7-4C1E-4510-BD76-50C4936DDEFF}" srcOrd="0" destOrd="0" presId="urn:microsoft.com/office/officeart/2005/8/layout/default"/>
    <dgm:cxn modelId="{5CC61BCE-E101-48AB-8AE3-E81B0D389E2F}" type="presOf" srcId="{C8CE95F3-9AC7-434A-BC44-EECAD6A2CF4F}" destId="{9F7A1A13-4AC2-4C4D-B58D-83D9369D1541}" srcOrd="0" destOrd="0" presId="urn:microsoft.com/office/officeart/2005/8/layout/default"/>
    <dgm:cxn modelId="{B8382ED4-BEE4-4CC9-B3D8-ED4609F10601}" srcId="{B5884131-04A3-47AC-8FD0-DE96FC6046D5}" destId="{0C454A6E-9AAF-4866-9687-C47ABC794B91}" srcOrd="15" destOrd="0" parTransId="{F5C88F6B-BA0F-43D4-AAA2-31D4F99DD1E8}" sibTransId="{42C129B4-32A1-48A2-82FF-ABBBC739E096}"/>
    <dgm:cxn modelId="{6FF2D3D8-3AC9-41FB-BA66-E9AC1E618E58}" srcId="{B5884131-04A3-47AC-8FD0-DE96FC6046D5}" destId="{FBAC1386-E958-49B1-8512-65365A12926F}" srcOrd="6" destOrd="0" parTransId="{2B2731F4-121C-4EE7-B25A-CB9067143E60}" sibTransId="{B6D8D6EE-A2FC-4288-9808-58E7894A6877}"/>
    <dgm:cxn modelId="{FDC599DA-E4BE-4AE5-9ADA-CA9B3D0ACA69}" type="presOf" srcId="{6E6A8210-3468-4647-8AF2-CA60554374A2}" destId="{7AB2B794-4233-41CB-AD0F-02638CF5F8C6}" srcOrd="0" destOrd="0" presId="urn:microsoft.com/office/officeart/2005/8/layout/default"/>
    <dgm:cxn modelId="{E6D097E4-D0EA-4E80-9E11-696352BDE249}" type="presOf" srcId="{565F2BF6-06FD-4AA1-91C1-70C0EC178BB7}" destId="{C9F6DEBD-35EB-48D0-AE43-255C4554AA7E}" srcOrd="0" destOrd="0" presId="urn:microsoft.com/office/officeart/2005/8/layout/default"/>
    <dgm:cxn modelId="{BFBF07EF-F3B8-4D19-AF9A-9BE76620A2BD}" srcId="{B5884131-04A3-47AC-8FD0-DE96FC6046D5}" destId="{3DCE55E2-BF49-43CA-B977-EBE9557EA1FF}" srcOrd="5" destOrd="0" parTransId="{F3BA20D9-0DAF-40D5-91B9-95D03204BE1C}" sibTransId="{3C224111-9637-49EB-AFE6-25D60609B3B9}"/>
    <dgm:cxn modelId="{1DE323F1-1D45-4FBD-BBD9-29DCEA01168C}" srcId="{B5884131-04A3-47AC-8FD0-DE96FC6046D5}" destId="{6E3045EB-1ED1-4C42-907F-A08A2AC15A63}" srcOrd="3" destOrd="0" parTransId="{FF2D972D-2D46-4FD9-8208-EF11B8841C2A}" sibTransId="{744989CA-F01A-4F87-9069-7E75031E9177}"/>
    <dgm:cxn modelId="{2B2D5AFF-C277-43B2-89F2-86031DEBF4CA}" type="presOf" srcId="{FBAC1386-E958-49B1-8512-65365A12926F}" destId="{B9889BC4-CF54-4246-8634-0A141DE768C1}" srcOrd="0" destOrd="0" presId="urn:microsoft.com/office/officeart/2005/8/layout/default"/>
    <dgm:cxn modelId="{16DC7E15-3996-493D-8D22-55C22F4D61E9}" type="presParOf" srcId="{501C7623-76FB-4945-8530-6C2B5E471B3A}" destId="{414CBCCF-B132-45A7-BB8F-19A26E8235EB}" srcOrd="0" destOrd="0" presId="urn:microsoft.com/office/officeart/2005/8/layout/default"/>
    <dgm:cxn modelId="{BC7269E7-210D-4834-9271-D6373D2290FD}" type="presParOf" srcId="{501C7623-76FB-4945-8530-6C2B5E471B3A}" destId="{5D1B5A12-6552-4857-8950-8D478A02BC9A}" srcOrd="1" destOrd="0" presId="urn:microsoft.com/office/officeart/2005/8/layout/default"/>
    <dgm:cxn modelId="{A315B1FF-DCD2-44A0-A210-13AADA5C5551}" type="presParOf" srcId="{501C7623-76FB-4945-8530-6C2B5E471B3A}" destId="{180BB74E-51F3-4848-861F-EB7F06648ACC}" srcOrd="2" destOrd="0" presId="urn:microsoft.com/office/officeart/2005/8/layout/default"/>
    <dgm:cxn modelId="{C6B8ADA8-65A2-4F76-A337-1797E8DF5B0D}" type="presParOf" srcId="{501C7623-76FB-4945-8530-6C2B5E471B3A}" destId="{1A3358C1-B230-439E-BD0D-9CF2F056559F}" srcOrd="3" destOrd="0" presId="urn:microsoft.com/office/officeart/2005/8/layout/default"/>
    <dgm:cxn modelId="{E8E1865E-00C8-400B-8F3E-8A957AB812BE}" type="presParOf" srcId="{501C7623-76FB-4945-8530-6C2B5E471B3A}" destId="{E77B3BDD-6C06-43B5-9D91-468957723E97}" srcOrd="4" destOrd="0" presId="urn:microsoft.com/office/officeart/2005/8/layout/default"/>
    <dgm:cxn modelId="{BCC69E33-4514-45F2-80BF-0CC82147ACC6}" type="presParOf" srcId="{501C7623-76FB-4945-8530-6C2B5E471B3A}" destId="{DE55411D-D1A0-43B2-9731-5DA1FCE0B488}" srcOrd="5" destOrd="0" presId="urn:microsoft.com/office/officeart/2005/8/layout/default"/>
    <dgm:cxn modelId="{79D2061E-0AEB-4D9E-91D5-1B3AAFA71FA3}" type="presParOf" srcId="{501C7623-76FB-4945-8530-6C2B5E471B3A}" destId="{65B46A0E-73EE-44F4-AD4F-855164C20394}" srcOrd="6" destOrd="0" presId="urn:microsoft.com/office/officeart/2005/8/layout/default"/>
    <dgm:cxn modelId="{8EE21351-672C-48F2-8E21-086B76D0E720}" type="presParOf" srcId="{501C7623-76FB-4945-8530-6C2B5E471B3A}" destId="{60E5B331-9C83-4521-8A29-A3A2895FEEF4}" srcOrd="7" destOrd="0" presId="urn:microsoft.com/office/officeart/2005/8/layout/default"/>
    <dgm:cxn modelId="{D99FAA26-28F4-4C1B-960B-0CB100B618B4}" type="presParOf" srcId="{501C7623-76FB-4945-8530-6C2B5E471B3A}" destId="{B6E052B9-A0AA-4867-BD5E-8DA345741CF0}" srcOrd="8" destOrd="0" presId="urn:microsoft.com/office/officeart/2005/8/layout/default"/>
    <dgm:cxn modelId="{A53D2C92-5600-4630-BE71-1F38A13A748B}" type="presParOf" srcId="{501C7623-76FB-4945-8530-6C2B5E471B3A}" destId="{59C42301-E3FC-4D4C-AB3F-76E74FE8E18A}" srcOrd="9" destOrd="0" presId="urn:microsoft.com/office/officeart/2005/8/layout/default"/>
    <dgm:cxn modelId="{00203B3D-7890-4C40-82D9-97988DEF4FB8}" type="presParOf" srcId="{501C7623-76FB-4945-8530-6C2B5E471B3A}" destId="{365084F2-3560-442E-8778-43432996598A}" srcOrd="10" destOrd="0" presId="urn:microsoft.com/office/officeart/2005/8/layout/default"/>
    <dgm:cxn modelId="{3687BC14-987C-4049-89A7-8AA53C87AD08}" type="presParOf" srcId="{501C7623-76FB-4945-8530-6C2B5E471B3A}" destId="{C6DAD22E-9B5D-4F50-9A65-E25EFDBC1A2C}" srcOrd="11" destOrd="0" presId="urn:microsoft.com/office/officeart/2005/8/layout/default"/>
    <dgm:cxn modelId="{6F5CD2B7-019E-41D3-BBD2-934B8D39FFF0}" type="presParOf" srcId="{501C7623-76FB-4945-8530-6C2B5E471B3A}" destId="{B9889BC4-CF54-4246-8634-0A141DE768C1}" srcOrd="12" destOrd="0" presId="urn:microsoft.com/office/officeart/2005/8/layout/default"/>
    <dgm:cxn modelId="{D03D530E-DC66-4803-9317-FAF1937773B5}" type="presParOf" srcId="{501C7623-76FB-4945-8530-6C2B5E471B3A}" destId="{5EF23893-836A-41ED-8A19-DA78F61C468F}" srcOrd="13" destOrd="0" presId="urn:microsoft.com/office/officeart/2005/8/layout/default"/>
    <dgm:cxn modelId="{FA779088-5625-4CAE-95DB-0C04BC8D4B38}" type="presParOf" srcId="{501C7623-76FB-4945-8530-6C2B5E471B3A}" destId="{1E30B959-8802-41DA-9620-3EF351DDBEDA}" srcOrd="14" destOrd="0" presId="urn:microsoft.com/office/officeart/2005/8/layout/default"/>
    <dgm:cxn modelId="{8170C42E-4D55-42AC-ADE9-CCB3F09CC66E}" type="presParOf" srcId="{501C7623-76FB-4945-8530-6C2B5E471B3A}" destId="{DF898FA4-D51D-4F1C-A8D9-4397DB245F5D}" srcOrd="15" destOrd="0" presId="urn:microsoft.com/office/officeart/2005/8/layout/default"/>
    <dgm:cxn modelId="{4DD576FD-5139-471F-A108-BBE87DDFC08C}" type="presParOf" srcId="{501C7623-76FB-4945-8530-6C2B5E471B3A}" destId="{E274BEF6-51A2-4B2D-A06F-F05E040D1F0F}" srcOrd="16" destOrd="0" presId="urn:microsoft.com/office/officeart/2005/8/layout/default"/>
    <dgm:cxn modelId="{48199AF0-C9D4-405F-8E44-DCA26ED02937}" type="presParOf" srcId="{501C7623-76FB-4945-8530-6C2B5E471B3A}" destId="{38759E2B-B0CF-4801-A8FA-9C37DBCFFA8A}" srcOrd="17" destOrd="0" presId="urn:microsoft.com/office/officeart/2005/8/layout/default"/>
    <dgm:cxn modelId="{F5B5F725-A936-4C3A-82A6-784AF04B394B}" type="presParOf" srcId="{501C7623-76FB-4945-8530-6C2B5E471B3A}" destId="{C9F6DEBD-35EB-48D0-AE43-255C4554AA7E}" srcOrd="18" destOrd="0" presId="urn:microsoft.com/office/officeart/2005/8/layout/default"/>
    <dgm:cxn modelId="{12570C9E-6AFA-47E5-A86A-248253291C6A}" type="presParOf" srcId="{501C7623-76FB-4945-8530-6C2B5E471B3A}" destId="{0C0EF0F8-DE84-4F11-97C3-229589C456E6}" srcOrd="19" destOrd="0" presId="urn:microsoft.com/office/officeart/2005/8/layout/default"/>
    <dgm:cxn modelId="{8ADC1D62-E123-4618-B89D-7FF914526C32}" type="presParOf" srcId="{501C7623-76FB-4945-8530-6C2B5E471B3A}" destId="{6A49ABD1-D9E8-455A-B69A-3E5B5AB03951}" srcOrd="20" destOrd="0" presId="urn:microsoft.com/office/officeart/2005/8/layout/default"/>
    <dgm:cxn modelId="{CD4B1321-792C-4BA2-ACFA-C7FCA174807A}" type="presParOf" srcId="{501C7623-76FB-4945-8530-6C2B5E471B3A}" destId="{3BAC3DBF-69C2-42B9-AFB3-1364A28F8220}" srcOrd="21" destOrd="0" presId="urn:microsoft.com/office/officeart/2005/8/layout/default"/>
    <dgm:cxn modelId="{4A802EA4-D225-4062-AF4D-090C9F44273E}" type="presParOf" srcId="{501C7623-76FB-4945-8530-6C2B5E471B3A}" destId="{E114053C-1E5B-4E8D-969C-53DEB315A0C9}" srcOrd="22" destOrd="0" presId="urn:microsoft.com/office/officeart/2005/8/layout/default"/>
    <dgm:cxn modelId="{27886074-F0DF-4E83-A16F-0B525D42C5CF}" type="presParOf" srcId="{501C7623-76FB-4945-8530-6C2B5E471B3A}" destId="{8EB90371-D1FE-4665-A01C-1F2F83759921}" srcOrd="23" destOrd="0" presId="urn:microsoft.com/office/officeart/2005/8/layout/default"/>
    <dgm:cxn modelId="{AC2151A6-8547-4AF0-839C-4DC359047B7A}" type="presParOf" srcId="{501C7623-76FB-4945-8530-6C2B5E471B3A}" destId="{E4EEA05D-9BE8-4492-A9AE-A45A27E575CC}" srcOrd="24" destOrd="0" presId="urn:microsoft.com/office/officeart/2005/8/layout/default"/>
    <dgm:cxn modelId="{41059D8B-6704-443D-98AF-89FB95F0E234}" type="presParOf" srcId="{501C7623-76FB-4945-8530-6C2B5E471B3A}" destId="{769320F2-548D-4867-B041-D89ED9699648}" srcOrd="25" destOrd="0" presId="urn:microsoft.com/office/officeart/2005/8/layout/default"/>
    <dgm:cxn modelId="{B27FC4B0-5DEF-485E-B6DA-2124DBA04FD3}" type="presParOf" srcId="{501C7623-76FB-4945-8530-6C2B5E471B3A}" destId="{9CD6EFD5-8940-4E47-9BFA-530025116892}" srcOrd="26" destOrd="0" presId="urn:microsoft.com/office/officeart/2005/8/layout/default"/>
    <dgm:cxn modelId="{A85CAB18-10FD-470B-BE7B-836C310A3B17}" type="presParOf" srcId="{501C7623-76FB-4945-8530-6C2B5E471B3A}" destId="{3D745FE2-861C-454D-B678-D26BD7E09E0F}" srcOrd="27" destOrd="0" presId="urn:microsoft.com/office/officeart/2005/8/layout/default"/>
    <dgm:cxn modelId="{FDE26750-C824-4E33-9C16-2CACE1C2AFE1}" type="presParOf" srcId="{501C7623-76FB-4945-8530-6C2B5E471B3A}" destId="{0DB4167F-29F5-4EA8-8257-DD2C2D278D33}" srcOrd="28" destOrd="0" presId="urn:microsoft.com/office/officeart/2005/8/layout/default"/>
    <dgm:cxn modelId="{289B80E1-FCFD-4DD1-9E15-11E9F3A9C061}" type="presParOf" srcId="{501C7623-76FB-4945-8530-6C2B5E471B3A}" destId="{5BFC22D2-FDDE-41B4-9ACD-3FD9DA0E7189}" srcOrd="29" destOrd="0" presId="urn:microsoft.com/office/officeart/2005/8/layout/default"/>
    <dgm:cxn modelId="{A6E43517-B7EE-4D0C-A8F4-80DAB3F0EAAC}" type="presParOf" srcId="{501C7623-76FB-4945-8530-6C2B5E471B3A}" destId="{68B978C7-4C1E-4510-BD76-50C4936DDEFF}" srcOrd="30" destOrd="0" presId="urn:microsoft.com/office/officeart/2005/8/layout/default"/>
    <dgm:cxn modelId="{19BC82AE-3A12-449F-983A-48B52A4FBD65}" type="presParOf" srcId="{501C7623-76FB-4945-8530-6C2B5E471B3A}" destId="{FF540904-30E0-41A4-A3B2-9F1347CE33A9}" srcOrd="31" destOrd="0" presId="urn:microsoft.com/office/officeart/2005/8/layout/default"/>
    <dgm:cxn modelId="{AB004A34-ED44-4476-A557-A0E76B5ED06D}" type="presParOf" srcId="{501C7623-76FB-4945-8530-6C2B5E471B3A}" destId="{2C179A03-09FD-4630-B562-786AB38BE6E9}" srcOrd="32" destOrd="0" presId="urn:microsoft.com/office/officeart/2005/8/layout/default"/>
    <dgm:cxn modelId="{2BC47DF6-4347-41AB-828E-73DB6CAE050C}" type="presParOf" srcId="{501C7623-76FB-4945-8530-6C2B5E471B3A}" destId="{C3CF2D7D-E1AF-4AF8-94BD-372489E7A50C}" srcOrd="33" destOrd="0" presId="urn:microsoft.com/office/officeart/2005/8/layout/default"/>
    <dgm:cxn modelId="{6BA62B2F-2FCB-44F5-8A5C-7AD3C9AFF86E}" type="presParOf" srcId="{501C7623-76FB-4945-8530-6C2B5E471B3A}" destId="{9F7A1A13-4AC2-4C4D-B58D-83D9369D1541}" srcOrd="34" destOrd="0" presId="urn:microsoft.com/office/officeart/2005/8/layout/default"/>
    <dgm:cxn modelId="{E4B86AEA-258F-4202-8F36-EC71B73C4811}" type="presParOf" srcId="{501C7623-76FB-4945-8530-6C2B5E471B3A}" destId="{64A83605-9E94-4A8E-A387-30EF20A8201F}" srcOrd="35" destOrd="0" presId="urn:microsoft.com/office/officeart/2005/8/layout/default"/>
    <dgm:cxn modelId="{C5574071-3465-45E1-BEE0-D3265A647E01}" type="presParOf" srcId="{501C7623-76FB-4945-8530-6C2B5E471B3A}" destId="{E8C8ED49-F3BE-43AF-B179-F153DC8C31B2}" srcOrd="36" destOrd="0" presId="urn:microsoft.com/office/officeart/2005/8/layout/default"/>
    <dgm:cxn modelId="{7E0C6B03-9E0F-4400-B5DA-48AE5F3C0C96}" type="presParOf" srcId="{501C7623-76FB-4945-8530-6C2B5E471B3A}" destId="{D62D9F2A-16D2-4378-8399-E09A82C5B713}" srcOrd="37" destOrd="0" presId="urn:microsoft.com/office/officeart/2005/8/layout/default"/>
    <dgm:cxn modelId="{578E7CA4-138C-4FE2-9CCF-215096C733EC}" type="presParOf" srcId="{501C7623-76FB-4945-8530-6C2B5E471B3A}" destId="{EB1CF9FE-6EC4-4A19-ABDC-3FEBA4F0D9DA}" srcOrd="38" destOrd="0" presId="urn:microsoft.com/office/officeart/2005/8/layout/default"/>
    <dgm:cxn modelId="{870A2B25-6C0D-4A57-9534-C8C27A619C11}" type="presParOf" srcId="{501C7623-76FB-4945-8530-6C2B5E471B3A}" destId="{AD73C2FB-97DD-4020-A4BB-EE2424C56406}" srcOrd="39" destOrd="0" presId="urn:microsoft.com/office/officeart/2005/8/layout/default"/>
    <dgm:cxn modelId="{28ECA806-E343-482B-8055-8EF40C7A21F8}" type="presParOf" srcId="{501C7623-76FB-4945-8530-6C2B5E471B3A}" destId="{2507FE27-EE3D-4F66-8A5E-EC771618C5E2}" srcOrd="40" destOrd="0" presId="urn:microsoft.com/office/officeart/2005/8/layout/default"/>
    <dgm:cxn modelId="{491C5E03-164C-4C1F-9648-EB8A688F024F}" type="presParOf" srcId="{501C7623-76FB-4945-8530-6C2B5E471B3A}" destId="{7CEB2330-9A8C-4923-B707-4A62E50129CA}" srcOrd="41" destOrd="0" presId="urn:microsoft.com/office/officeart/2005/8/layout/default"/>
    <dgm:cxn modelId="{499D4BAD-02D4-457D-A71A-00BAA021BA1B}" type="presParOf" srcId="{501C7623-76FB-4945-8530-6C2B5E471B3A}" destId="{5FDACBC4-E100-4D2D-8CF3-695A14F6B18C}" srcOrd="42" destOrd="0" presId="urn:microsoft.com/office/officeart/2005/8/layout/default"/>
    <dgm:cxn modelId="{0BBE50BA-3BB5-4B30-AD8E-061D1682DBEB}" type="presParOf" srcId="{501C7623-76FB-4945-8530-6C2B5E471B3A}" destId="{144A19DC-3BE5-4AB1-B05D-8B6A596FD487}" srcOrd="43" destOrd="0" presId="urn:microsoft.com/office/officeart/2005/8/layout/default"/>
    <dgm:cxn modelId="{0FC45C8A-083A-4658-8AEF-9FD24766B959}" type="presParOf" srcId="{501C7623-76FB-4945-8530-6C2B5E471B3A}" destId="{10EB193A-1AD0-41DD-8609-B16222590510}" srcOrd="44" destOrd="0" presId="urn:microsoft.com/office/officeart/2005/8/layout/default"/>
    <dgm:cxn modelId="{F05E4D1C-18F7-477D-82B4-E5294079F523}" type="presParOf" srcId="{501C7623-76FB-4945-8530-6C2B5E471B3A}" destId="{BFBF2ED9-C941-48F2-9C25-7C901BED0214}" srcOrd="45" destOrd="0" presId="urn:microsoft.com/office/officeart/2005/8/layout/default"/>
    <dgm:cxn modelId="{3B5D7D04-E416-4949-BD25-317697AA124C}" type="presParOf" srcId="{501C7623-76FB-4945-8530-6C2B5E471B3A}" destId="{8DA01FA4-DC5F-4581-819A-13EA78DB24F3}" srcOrd="46" destOrd="0" presId="urn:microsoft.com/office/officeart/2005/8/layout/default"/>
    <dgm:cxn modelId="{B7B010F4-F942-4352-9CBC-A9729F40E5A3}" type="presParOf" srcId="{501C7623-76FB-4945-8530-6C2B5E471B3A}" destId="{E4150EB3-1008-41B8-AFB7-681905C8D7D3}" srcOrd="47" destOrd="0" presId="urn:microsoft.com/office/officeart/2005/8/layout/default"/>
    <dgm:cxn modelId="{1C8CDC3C-76B9-4D36-918D-507AF355AA52}" type="presParOf" srcId="{501C7623-76FB-4945-8530-6C2B5E471B3A}" destId="{7AB2B794-4233-41CB-AD0F-02638CF5F8C6}" srcOrd="48" destOrd="0" presId="urn:microsoft.com/office/officeart/2005/8/layout/default"/>
    <dgm:cxn modelId="{CB6F8F7B-ADBB-4555-82C2-C8E8CD3DD4B2}" type="presParOf" srcId="{501C7623-76FB-4945-8530-6C2B5E471B3A}" destId="{27BBDF42-B4A2-48FF-9289-A68E2BD50C9A}" srcOrd="49" destOrd="0" presId="urn:microsoft.com/office/officeart/2005/8/layout/default"/>
    <dgm:cxn modelId="{664FA954-5919-40C3-81B6-32BDBDCBF523}" type="presParOf" srcId="{501C7623-76FB-4945-8530-6C2B5E471B3A}" destId="{8F1F7B9B-83D1-4C3D-9EFF-BC5C5C351030}" srcOrd="50" destOrd="0" presId="urn:microsoft.com/office/officeart/2005/8/layout/default"/>
    <dgm:cxn modelId="{23E57C43-A7AB-4468-A5B2-FE43AE2D4006}" type="presParOf" srcId="{501C7623-76FB-4945-8530-6C2B5E471B3A}" destId="{64F5A87A-8C79-4AAD-A80C-A015E5780B5D}" srcOrd="51" destOrd="0" presId="urn:microsoft.com/office/officeart/2005/8/layout/default"/>
    <dgm:cxn modelId="{9ACC4EDD-A8BA-4E53-8D3C-FBF49CE21074}" type="presParOf" srcId="{501C7623-76FB-4945-8530-6C2B5E471B3A}" destId="{6419B9E6-C0A1-479A-9C2F-6CF1022754B2}" srcOrd="52" destOrd="0" presId="urn:microsoft.com/office/officeart/2005/8/layout/default"/>
    <dgm:cxn modelId="{EED04FE1-B4BA-4DF8-B6A7-04845207AE1A}" type="presParOf" srcId="{501C7623-76FB-4945-8530-6C2B5E471B3A}" destId="{4BB18E7D-F511-455F-8056-FA9E334E9347}" srcOrd="53" destOrd="0" presId="urn:microsoft.com/office/officeart/2005/8/layout/default"/>
    <dgm:cxn modelId="{84129712-C916-4739-BBBB-0A86C38B95EF}" type="presParOf" srcId="{501C7623-76FB-4945-8530-6C2B5E471B3A}" destId="{C5502C6F-7B4A-4AD6-88FB-358E4BA29BC4}" srcOrd="54" destOrd="0" presId="urn:microsoft.com/office/officeart/2005/8/layout/default"/>
    <dgm:cxn modelId="{21BB4BFC-F691-416B-8BFB-24DC69F8B33E}" type="presParOf" srcId="{501C7623-76FB-4945-8530-6C2B5E471B3A}" destId="{C530D804-B192-4596-8237-4C77676AF78D}" srcOrd="55" destOrd="0" presId="urn:microsoft.com/office/officeart/2005/8/layout/default"/>
    <dgm:cxn modelId="{C22A56E0-5423-4A4D-941D-7910689054E4}" type="presParOf" srcId="{501C7623-76FB-4945-8530-6C2B5E471B3A}" destId="{574251A5-4B28-400E-AE82-7D0343BBE2C8}" srcOrd="56" destOrd="0" presId="urn:microsoft.com/office/officeart/2005/8/layout/default"/>
    <dgm:cxn modelId="{EEB830A0-8ED3-4D12-9EAF-67EF963F178C}" type="presParOf" srcId="{501C7623-76FB-4945-8530-6C2B5E471B3A}" destId="{7CEC064C-7023-4648-A36D-3AACF2139AF0}" srcOrd="57" destOrd="0" presId="urn:microsoft.com/office/officeart/2005/8/layout/default"/>
    <dgm:cxn modelId="{6C91AB79-DA5B-45C7-945A-90BD062244B5}" type="presParOf" srcId="{501C7623-76FB-4945-8530-6C2B5E471B3A}" destId="{33B5096C-28F3-445C-8644-970476224160}" srcOrd="5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7FBAD-D08B-4E6F-B611-AB468604E0A8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Matemáticos</a:t>
          </a:r>
          <a:endParaRPr lang="en-US" sz="2000" kern="1200"/>
        </a:p>
      </dsp:txBody>
      <dsp:txXfrm>
        <a:off x="582645" y="1178"/>
        <a:ext cx="2174490" cy="1304694"/>
      </dsp:txXfrm>
    </dsp:sp>
    <dsp:sp modelId="{44207E70-9BCB-42DC-8A48-9F1C3C74836D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Gestores, contables y auditores</a:t>
          </a:r>
          <a:endParaRPr lang="en-US" sz="2000" kern="1200"/>
        </a:p>
      </dsp:txBody>
      <dsp:txXfrm>
        <a:off x="2974584" y="1178"/>
        <a:ext cx="2174490" cy="1304694"/>
      </dsp:txXfrm>
    </dsp:sp>
    <dsp:sp modelId="{FAA127B1-75E7-495B-B9B9-A6E28FD4063E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Analistas financieros</a:t>
          </a:r>
          <a:endParaRPr lang="en-US" sz="2000" kern="1200"/>
        </a:p>
      </dsp:txBody>
      <dsp:txXfrm>
        <a:off x="5366524" y="1178"/>
        <a:ext cx="2174490" cy="1304694"/>
      </dsp:txXfrm>
    </dsp:sp>
    <dsp:sp modelId="{951A78C7-ECAA-453C-AE2A-FDE46CD4E00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Analistas de noticias, reporteros y periodistas</a:t>
          </a:r>
          <a:endParaRPr lang="en-US" sz="2000" kern="1200"/>
        </a:p>
      </dsp:txBody>
      <dsp:txXfrm>
        <a:off x="7758464" y="1178"/>
        <a:ext cx="2174490" cy="1304694"/>
      </dsp:txXfrm>
    </dsp:sp>
    <dsp:sp modelId="{304C0F3B-7A46-4A5E-811C-9A692413F27D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Secretarios jurídicos y asistentes administrativos</a:t>
          </a:r>
          <a:endParaRPr lang="en-US" sz="2000" kern="1200"/>
        </a:p>
      </dsp:txBody>
      <dsp:txXfrm>
        <a:off x="582645" y="1523321"/>
        <a:ext cx="2174490" cy="1304694"/>
      </dsp:txXfrm>
    </dsp:sp>
    <dsp:sp modelId="{25538DC4-4311-4C3C-A9F4-F36E90F593F0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Diseñadores de interfaz de usuario e internet</a:t>
          </a:r>
          <a:endParaRPr lang="en-US" sz="2000" kern="1200"/>
        </a:p>
      </dsp:txBody>
      <dsp:txXfrm>
        <a:off x="2974584" y="1523321"/>
        <a:ext cx="2174490" cy="1304694"/>
      </dsp:txXfrm>
    </dsp:sp>
    <dsp:sp modelId="{368C050E-A1B9-4253-84CD-6A79FEA92FBD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Traductores</a:t>
          </a:r>
          <a:endParaRPr lang="en-US" sz="2000" kern="1200"/>
        </a:p>
      </dsp:txBody>
      <dsp:txXfrm>
        <a:off x="5366524" y="1523321"/>
        <a:ext cx="2174490" cy="1304694"/>
      </dsp:txXfrm>
    </dsp:sp>
    <dsp:sp modelId="{5E8F0387-88F4-4273-900D-083A01910E94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Analistas demoscópicos</a:t>
          </a:r>
          <a:endParaRPr lang="en-US" sz="2000" kern="1200"/>
        </a:p>
      </dsp:txBody>
      <dsp:txXfrm>
        <a:off x="7758464" y="1523321"/>
        <a:ext cx="2174490" cy="1304694"/>
      </dsp:txXfrm>
    </dsp:sp>
    <dsp:sp modelId="{0DEB8168-0043-4B03-814A-CC683DB70AEE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Relaciones públicas</a:t>
          </a:r>
          <a:endParaRPr lang="en-US" sz="2000" kern="1200"/>
        </a:p>
      </dsp:txBody>
      <dsp:txXfrm>
        <a:off x="2974584" y="3045465"/>
        <a:ext cx="2174490" cy="1304694"/>
      </dsp:txXfrm>
    </dsp:sp>
    <dsp:sp modelId="{253D3C3A-1758-4CA9-937B-154FB017047D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b="0" i="0" kern="1200"/>
            <a:t>Ingenieros de blockchain</a:t>
          </a:r>
          <a:endParaRPr lang="en-US" sz="2000" kern="1200"/>
        </a:p>
      </dsp:txBody>
      <dsp:txXfrm>
        <a:off x="5366524" y="3045465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CBCCF-B132-45A7-BB8F-19A26E8235EB}">
      <dsp:nvSpPr>
        <dsp:cNvPr id="0" name=""/>
        <dsp:cNvSpPr/>
      </dsp:nvSpPr>
      <dsp:spPr>
        <a:xfrm>
          <a:off x="394591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 dirty="0"/>
            <a:t>Operadores de maquinaria agrícola</a:t>
          </a:r>
          <a:endParaRPr lang="en-US" sz="800" kern="1200" dirty="0"/>
        </a:p>
      </dsp:txBody>
      <dsp:txXfrm>
        <a:off x="394591" y="23"/>
        <a:ext cx="1279791" cy="767874"/>
      </dsp:txXfrm>
    </dsp:sp>
    <dsp:sp modelId="{180BB74E-51F3-4848-861F-EB7F06648ACC}">
      <dsp:nvSpPr>
        <dsp:cNvPr id="0" name=""/>
        <dsp:cNvSpPr/>
      </dsp:nvSpPr>
      <dsp:spPr>
        <a:xfrm>
          <a:off x="1802362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Atletas y competidores deportivos</a:t>
          </a:r>
          <a:endParaRPr lang="en-US" sz="800" kern="1200"/>
        </a:p>
      </dsp:txBody>
      <dsp:txXfrm>
        <a:off x="1802362" y="23"/>
        <a:ext cx="1279791" cy="767874"/>
      </dsp:txXfrm>
    </dsp:sp>
    <dsp:sp modelId="{E77B3BDD-6C06-43B5-9D91-468957723E97}">
      <dsp:nvSpPr>
        <dsp:cNvPr id="0" name=""/>
        <dsp:cNvSpPr/>
      </dsp:nvSpPr>
      <dsp:spPr>
        <a:xfrm>
          <a:off x="3210133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Instaladores y reparadores de lunas para automóviles</a:t>
          </a:r>
          <a:endParaRPr lang="en-US" sz="800" kern="1200"/>
        </a:p>
      </dsp:txBody>
      <dsp:txXfrm>
        <a:off x="3210133" y="23"/>
        <a:ext cx="1279791" cy="767874"/>
      </dsp:txXfrm>
    </dsp:sp>
    <dsp:sp modelId="{65B46A0E-73EE-44F4-AD4F-855164C20394}">
      <dsp:nvSpPr>
        <dsp:cNvPr id="0" name=""/>
        <dsp:cNvSpPr/>
      </dsp:nvSpPr>
      <dsp:spPr>
        <a:xfrm>
          <a:off x="4617904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Mecánicos de autobuses y camiones y especialistas en motores diesel Albañiles de cemento y acabadores de hormigón</a:t>
          </a:r>
          <a:endParaRPr lang="en-US" sz="800" kern="1200"/>
        </a:p>
      </dsp:txBody>
      <dsp:txXfrm>
        <a:off x="4617904" y="23"/>
        <a:ext cx="1279791" cy="767874"/>
      </dsp:txXfrm>
    </dsp:sp>
    <dsp:sp modelId="{B6E052B9-A0AA-4867-BD5E-8DA345741CF0}">
      <dsp:nvSpPr>
        <dsp:cNvPr id="0" name=""/>
        <dsp:cNvSpPr/>
      </dsp:nvSpPr>
      <dsp:spPr>
        <a:xfrm>
          <a:off x="6025674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Cocineros de Comida Rápida</a:t>
          </a:r>
          <a:endParaRPr lang="en-US" sz="800" kern="1200"/>
        </a:p>
      </dsp:txBody>
      <dsp:txXfrm>
        <a:off x="6025674" y="23"/>
        <a:ext cx="1279791" cy="767874"/>
      </dsp:txXfrm>
    </dsp:sp>
    <dsp:sp modelId="{365084F2-3560-442E-8778-43432996598A}">
      <dsp:nvSpPr>
        <dsp:cNvPr id="0" name=""/>
        <dsp:cNvSpPr/>
      </dsp:nvSpPr>
      <dsp:spPr>
        <a:xfrm>
          <a:off x="7433445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Cortadores y recortadores manuales</a:t>
          </a:r>
          <a:endParaRPr lang="en-US" sz="800" kern="1200"/>
        </a:p>
      </dsp:txBody>
      <dsp:txXfrm>
        <a:off x="7433445" y="23"/>
        <a:ext cx="1279791" cy="767874"/>
      </dsp:txXfrm>
    </dsp:sp>
    <dsp:sp modelId="{B9889BC4-CF54-4246-8634-0A141DE768C1}">
      <dsp:nvSpPr>
        <dsp:cNvPr id="0" name=""/>
        <dsp:cNvSpPr/>
      </dsp:nvSpPr>
      <dsp:spPr>
        <a:xfrm>
          <a:off x="8841216" y="23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torres de perforación, petróleo y gas</a:t>
          </a:r>
          <a:endParaRPr lang="en-US" sz="800" kern="1200"/>
        </a:p>
      </dsp:txBody>
      <dsp:txXfrm>
        <a:off x="8841216" y="23"/>
        <a:ext cx="1279791" cy="767874"/>
      </dsp:txXfrm>
    </dsp:sp>
    <dsp:sp modelId="{1E30B959-8802-41DA-9620-3EF351DDBEDA}">
      <dsp:nvSpPr>
        <dsp:cNvPr id="0" name=""/>
        <dsp:cNvSpPr/>
      </dsp:nvSpPr>
      <dsp:spPr>
        <a:xfrm>
          <a:off x="394591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de comedor y cafetería y ayudantes de camarero</a:t>
          </a:r>
          <a:endParaRPr lang="en-US" sz="800" kern="1200"/>
        </a:p>
      </dsp:txBody>
      <dsp:txXfrm>
        <a:off x="394591" y="895877"/>
        <a:ext cx="1279791" cy="767874"/>
      </dsp:txXfrm>
    </dsp:sp>
    <dsp:sp modelId="{E274BEF6-51A2-4B2D-A06F-F05E040D1F0F}">
      <dsp:nvSpPr>
        <dsp:cNvPr id="0" name=""/>
        <dsp:cNvSpPr/>
      </dsp:nvSpPr>
      <dsp:spPr>
        <a:xfrm>
          <a:off x="1802362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Lavaplatos</a:t>
          </a:r>
          <a:endParaRPr lang="en-US" sz="800" kern="1200"/>
        </a:p>
      </dsp:txBody>
      <dsp:txXfrm>
        <a:off x="1802362" y="895877"/>
        <a:ext cx="1279791" cy="767874"/>
      </dsp:txXfrm>
    </dsp:sp>
    <dsp:sp modelId="{C9F6DEBD-35EB-48D0-AE43-255C4554AA7E}">
      <dsp:nvSpPr>
        <dsp:cNvPr id="0" name=""/>
        <dsp:cNvSpPr/>
      </dsp:nvSpPr>
      <dsp:spPr>
        <a:xfrm>
          <a:off x="3210133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dragados</a:t>
          </a:r>
          <a:endParaRPr lang="en-US" sz="800" kern="1200"/>
        </a:p>
      </dsp:txBody>
      <dsp:txXfrm>
        <a:off x="3210133" y="895877"/>
        <a:ext cx="1279791" cy="767874"/>
      </dsp:txXfrm>
    </dsp:sp>
    <dsp:sp modelId="{6A49ABD1-D9E8-455A-B69A-3E5B5AB03951}">
      <dsp:nvSpPr>
        <dsp:cNvPr id="0" name=""/>
        <dsp:cNvSpPr/>
      </dsp:nvSpPr>
      <dsp:spPr>
        <a:xfrm>
          <a:off x="4617904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Instaladores y reparadores de líneas eléctricas</a:t>
          </a:r>
          <a:endParaRPr lang="en-US" sz="800" kern="1200"/>
        </a:p>
      </dsp:txBody>
      <dsp:txXfrm>
        <a:off x="4617904" y="895877"/>
        <a:ext cx="1279791" cy="767874"/>
      </dsp:txXfrm>
    </dsp:sp>
    <dsp:sp modelId="{E114053C-1E5B-4E8D-969C-53DEB315A0C9}">
      <dsp:nvSpPr>
        <dsp:cNvPr id="0" name=""/>
        <dsp:cNvSpPr/>
      </dsp:nvSpPr>
      <dsp:spPr>
        <a:xfrm>
          <a:off x="6025674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máquinas de excavación y carga y de dragalinas, minería de superficie Colocadores de suelos, excepto moqueta, madera y baldosas duras</a:t>
          </a:r>
          <a:endParaRPr lang="en-US" sz="800" kern="1200"/>
        </a:p>
      </dsp:txBody>
      <dsp:txXfrm>
        <a:off x="6025674" y="895877"/>
        <a:ext cx="1279791" cy="767874"/>
      </dsp:txXfrm>
    </dsp:sp>
    <dsp:sp modelId="{E4EEA05D-9BE8-4492-A9AE-A45A27E575CC}">
      <dsp:nvSpPr>
        <dsp:cNvPr id="0" name=""/>
        <dsp:cNvSpPr/>
      </dsp:nvSpPr>
      <dsp:spPr>
        <a:xfrm>
          <a:off x="7433445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Fabricantes de moldes y machos de fundición</a:t>
          </a:r>
          <a:endParaRPr lang="en-US" sz="800" kern="1200"/>
        </a:p>
      </dsp:txBody>
      <dsp:txXfrm>
        <a:off x="7433445" y="895877"/>
        <a:ext cx="1279791" cy="767874"/>
      </dsp:txXfrm>
    </dsp:sp>
    <dsp:sp modelId="{9CD6EFD5-8940-4E47-9BFA-530025116892}">
      <dsp:nvSpPr>
        <dsp:cNvPr id="0" name=""/>
        <dsp:cNvSpPr/>
      </dsp:nvSpPr>
      <dsp:spPr>
        <a:xfrm>
          <a:off x="8841216" y="895877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de albañiles, albañiles, colocadores de baldosas y mármol</a:t>
          </a:r>
          <a:endParaRPr lang="en-US" sz="800" kern="1200"/>
        </a:p>
      </dsp:txBody>
      <dsp:txXfrm>
        <a:off x="8841216" y="895877"/>
        <a:ext cx="1279791" cy="767874"/>
      </dsp:txXfrm>
    </dsp:sp>
    <dsp:sp modelId="{0DB4167F-29F5-4EA8-8257-DD2C2D278D33}">
      <dsp:nvSpPr>
        <dsp:cNvPr id="0" name=""/>
        <dsp:cNvSpPr/>
      </dsp:nvSpPr>
      <dsp:spPr>
        <a:xfrm>
          <a:off x="394591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de carpinteros, carpinteros</a:t>
          </a:r>
          <a:endParaRPr lang="en-US" sz="800" kern="1200"/>
        </a:p>
      </dsp:txBody>
      <dsp:txXfrm>
        <a:off x="394591" y="1791731"/>
        <a:ext cx="1279791" cy="767874"/>
      </dsp:txXfrm>
    </dsp:sp>
    <dsp:sp modelId="{68B978C7-4C1E-4510-BD76-50C4936DDEFF}">
      <dsp:nvSpPr>
        <dsp:cNvPr id="0" name=""/>
        <dsp:cNvSpPr/>
      </dsp:nvSpPr>
      <dsp:spPr>
        <a:xfrm>
          <a:off x="1802362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de pintores, pintores, empapeladores, escayolistas y estucadores</a:t>
          </a:r>
          <a:endParaRPr lang="en-US" sz="800" kern="1200"/>
        </a:p>
      </dsp:txBody>
      <dsp:txXfrm>
        <a:off x="1802362" y="1791731"/>
        <a:ext cx="1279791" cy="767874"/>
      </dsp:txXfrm>
    </dsp:sp>
    <dsp:sp modelId="{2C179A03-09FD-4630-B562-786AB38BE6E9}">
      <dsp:nvSpPr>
        <dsp:cNvPr id="0" name=""/>
        <dsp:cNvSpPr/>
      </dsp:nvSpPr>
      <dsp:spPr>
        <a:xfrm>
          <a:off x="3210133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de fontaneros, fontaneros, instaladores de tuberías y vaporistas</a:t>
          </a:r>
          <a:endParaRPr lang="en-US" sz="800" kern="1200"/>
        </a:p>
      </dsp:txBody>
      <dsp:txXfrm>
        <a:off x="3210133" y="1791731"/>
        <a:ext cx="1279791" cy="767874"/>
      </dsp:txXfrm>
    </dsp:sp>
    <dsp:sp modelId="{9F7A1A13-4AC2-4C4D-B58D-83D9369D1541}">
      <dsp:nvSpPr>
        <dsp:cNvPr id="0" name=""/>
        <dsp:cNvSpPr/>
      </dsp:nvSpPr>
      <dsp:spPr>
        <a:xfrm>
          <a:off x="4617904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Ayudantes techadores, techadores</a:t>
          </a:r>
          <a:endParaRPr lang="en-US" sz="800" kern="1200"/>
        </a:p>
      </dsp:txBody>
      <dsp:txXfrm>
        <a:off x="4617904" y="1791731"/>
        <a:ext cx="1279791" cy="767874"/>
      </dsp:txXfrm>
    </dsp:sp>
    <dsp:sp modelId="{E8C8ED49-F3BE-43AF-B179-F153DC8C31B2}">
      <dsp:nvSpPr>
        <dsp:cNvPr id="0" name=""/>
        <dsp:cNvSpPr/>
      </dsp:nvSpPr>
      <dsp:spPr>
        <a:xfrm>
          <a:off x="6025674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Cortadores y recortadores de carne, aves y pescado</a:t>
          </a:r>
          <a:endParaRPr lang="en-US" sz="800" kern="1200"/>
        </a:p>
      </dsp:txBody>
      <dsp:txXfrm>
        <a:off x="6025674" y="1791731"/>
        <a:ext cx="1279791" cy="767874"/>
      </dsp:txXfrm>
    </dsp:sp>
    <dsp:sp modelId="{EB1CF9FE-6EC4-4A19-ABDC-3FEBA4F0D9DA}">
      <dsp:nvSpPr>
        <dsp:cNvPr id="0" name=""/>
        <dsp:cNvSpPr/>
      </dsp:nvSpPr>
      <dsp:spPr>
        <a:xfrm>
          <a:off x="7433445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Mecánicos de motocicletas</a:t>
          </a:r>
          <a:endParaRPr lang="en-US" sz="800" kern="1200"/>
        </a:p>
      </dsp:txBody>
      <dsp:txXfrm>
        <a:off x="7433445" y="1791731"/>
        <a:ext cx="1279791" cy="767874"/>
      </dsp:txXfrm>
    </dsp:sp>
    <dsp:sp modelId="{2507FE27-EE3D-4F66-8A5E-EC771618C5E2}">
      <dsp:nvSpPr>
        <dsp:cNvPr id="0" name=""/>
        <dsp:cNvSpPr/>
      </dsp:nvSpPr>
      <dsp:spPr>
        <a:xfrm>
          <a:off x="8841216" y="1791731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equipos de pavimentación, revestimiento y apisonado</a:t>
          </a:r>
          <a:endParaRPr lang="en-US" sz="800" kern="1200"/>
        </a:p>
      </dsp:txBody>
      <dsp:txXfrm>
        <a:off x="8841216" y="1791731"/>
        <a:ext cx="1279791" cy="767874"/>
      </dsp:txXfrm>
    </dsp:sp>
    <dsp:sp modelId="{5FDACBC4-E100-4D2D-8CF3-695A14F6B18C}">
      <dsp:nvSpPr>
        <dsp:cNvPr id="0" name=""/>
        <dsp:cNvSpPr/>
      </dsp:nvSpPr>
      <dsp:spPr>
        <a:xfrm>
          <a:off x="394591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martinetes</a:t>
          </a:r>
          <a:endParaRPr lang="en-US" sz="800" kern="1200"/>
        </a:p>
      </dsp:txBody>
      <dsp:txXfrm>
        <a:off x="394591" y="2687585"/>
        <a:ext cx="1279791" cy="767874"/>
      </dsp:txXfrm>
    </dsp:sp>
    <dsp:sp modelId="{10EB193A-1AD0-41DD-8609-B16222590510}">
      <dsp:nvSpPr>
        <dsp:cNvPr id="0" name=""/>
        <dsp:cNvSpPr/>
      </dsp:nvSpPr>
      <dsp:spPr>
        <a:xfrm>
          <a:off x="1802362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metalúrgicos</a:t>
          </a:r>
          <a:endParaRPr lang="en-US" sz="800" kern="1200"/>
        </a:p>
      </dsp:txBody>
      <dsp:txXfrm>
        <a:off x="1802362" y="2687585"/>
        <a:ext cx="1279791" cy="767874"/>
      </dsp:txXfrm>
    </dsp:sp>
    <dsp:sp modelId="{8DA01FA4-DC5F-4581-819A-13EA78DB24F3}">
      <dsp:nvSpPr>
        <dsp:cNvPr id="0" name=""/>
        <dsp:cNvSpPr/>
      </dsp:nvSpPr>
      <dsp:spPr>
        <a:xfrm>
          <a:off x="3210133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Operadores de equipos de tendido y mantenimiento de vías férreas</a:t>
          </a:r>
          <a:endParaRPr lang="en-US" sz="800" kern="1200"/>
        </a:p>
      </dsp:txBody>
      <dsp:txXfrm>
        <a:off x="3210133" y="2687585"/>
        <a:ext cx="1279791" cy="767874"/>
      </dsp:txXfrm>
    </dsp:sp>
    <dsp:sp modelId="{7AB2B794-4233-41CB-AD0F-02638CF5F8C6}">
      <dsp:nvSpPr>
        <dsp:cNvPr id="0" name=""/>
        <dsp:cNvSpPr/>
      </dsp:nvSpPr>
      <dsp:spPr>
        <a:xfrm>
          <a:off x="4617904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Reparadores de materiales refractarios</a:t>
          </a:r>
          <a:endParaRPr lang="en-US" sz="800" kern="1200"/>
        </a:p>
      </dsp:txBody>
      <dsp:txXfrm>
        <a:off x="4617904" y="2687585"/>
        <a:ext cx="1279791" cy="767874"/>
      </dsp:txXfrm>
    </dsp:sp>
    <dsp:sp modelId="{8F1F7B9B-83D1-4C3D-9EFF-BC5C5C351030}">
      <dsp:nvSpPr>
        <dsp:cNvPr id="0" name=""/>
        <dsp:cNvSpPr/>
      </dsp:nvSpPr>
      <dsp:spPr>
        <a:xfrm>
          <a:off x="6025674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Trabajadores en mataderos y fábricas de procesado de carne</a:t>
          </a:r>
          <a:endParaRPr lang="en-US" sz="800" kern="1200"/>
        </a:p>
      </dsp:txBody>
      <dsp:txXfrm>
        <a:off x="6025674" y="2687585"/>
        <a:ext cx="1279791" cy="767874"/>
      </dsp:txXfrm>
    </dsp:sp>
    <dsp:sp modelId="{6419B9E6-C0A1-479A-9C2F-6CF1022754B2}">
      <dsp:nvSpPr>
        <dsp:cNvPr id="0" name=""/>
        <dsp:cNvSpPr/>
      </dsp:nvSpPr>
      <dsp:spPr>
        <a:xfrm>
          <a:off x="7433445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Canteros</a:t>
          </a:r>
          <a:endParaRPr lang="en-US" sz="800" kern="1200"/>
        </a:p>
      </dsp:txBody>
      <dsp:txXfrm>
        <a:off x="7433445" y="2687585"/>
        <a:ext cx="1279791" cy="767874"/>
      </dsp:txXfrm>
    </dsp:sp>
    <dsp:sp modelId="{C5502C6F-7B4A-4AD6-88FB-358E4BA29BC4}">
      <dsp:nvSpPr>
        <dsp:cNvPr id="0" name=""/>
        <dsp:cNvSpPr/>
      </dsp:nvSpPr>
      <dsp:spPr>
        <a:xfrm>
          <a:off x="8841216" y="2687585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Reparadores y cambiadores de neumáticos</a:t>
          </a:r>
          <a:endParaRPr lang="en-US" sz="800" kern="1200"/>
        </a:p>
      </dsp:txBody>
      <dsp:txXfrm>
        <a:off x="8841216" y="2687585"/>
        <a:ext cx="1279791" cy="767874"/>
      </dsp:txXfrm>
    </dsp:sp>
    <dsp:sp modelId="{574251A5-4B28-400E-AE82-7D0343BBE2C8}">
      <dsp:nvSpPr>
        <dsp:cNvPr id="0" name=""/>
        <dsp:cNvSpPr/>
      </dsp:nvSpPr>
      <dsp:spPr>
        <a:xfrm>
          <a:off x="3914018" y="3583439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Afiladores</a:t>
          </a:r>
          <a:endParaRPr lang="en-US" sz="800" kern="1200"/>
        </a:p>
      </dsp:txBody>
      <dsp:txXfrm>
        <a:off x="3914018" y="3583439"/>
        <a:ext cx="1279791" cy="767874"/>
      </dsp:txXfrm>
    </dsp:sp>
    <dsp:sp modelId="{33B5096C-28F3-445C-8644-970476224160}">
      <dsp:nvSpPr>
        <dsp:cNvPr id="0" name=""/>
        <dsp:cNvSpPr/>
      </dsp:nvSpPr>
      <dsp:spPr>
        <a:xfrm>
          <a:off x="5321789" y="3583439"/>
          <a:ext cx="1279791" cy="767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b="0" i="0" kern="1200"/>
            <a:t>Bombeadores de pozos</a:t>
          </a:r>
          <a:endParaRPr lang="en-US" sz="800" kern="1200"/>
        </a:p>
      </dsp:txBody>
      <dsp:txXfrm>
        <a:off x="5321789" y="3583439"/>
        <a:ext cx="1279791" cy="767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13/3/25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13/3/25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8C08-C39E-7568-51A0-2CB6A02D3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08B857-2BC7-D179-ABFC-50A406E0E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D1C6DF2-0271-3EDA-E43E-95C62DB6E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0C2F98-BB02-C9FF-3957-E062A83E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89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27117-F1FC-A943-E62A-46160CD4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C97253-A8F2-B345-5BC5-01B74BFB2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9D8DF0-77D6-7D28-A814-583FAC806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3D3381-C3A9-9195-640B-27DFD8913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75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7C70CA37-4A4E-4FF5-2695-79609E9DD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109" y="68263"/>
            <a:ext cx="8589744" cy="67214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8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8DD31-53C2-D791-107A-D7D3B45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A6E3A-2C38-04D7-3B6F-4F7E15F90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Seguridad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08E12F-8D5B-1E10-3CF5-F29E2678D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Debe ser segura, fiable y resistente a ataques o manipulaciones, funcionando de manera efectiva en diversas condiciones.</a:t>
            </a:r>
          </a:p>
        </p:txBody>
      </p:sp>
    </p:spTree>
    <p:extLst>
      <p:ext uri="{BB962C8B-B14F-4D97-AF65-F5344CB8AC3E}">
        <p14:creationId xmlns:p14="http://schemas.microsoft.com/office/powerpoint/2010/main" val="196145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9A140-E21C-1BF0-2F67-DD2EACED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9EE00-61E2-F55C-30B6-1C3EFE57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Dignidad Humana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5C02D2-B75B-9B17-A917-28C3C0A32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Deben respetar la dignidad humana, y no deben ser utilizados para degradar, discriminar o dañar a las personas.</a:t>
            </a:r>
          </a:p>
        </p:txBody>
      </p:sp>
    </p:spTree>
    <p:extLst>
      <p:ext uri="{BB962C8B-B14F-4D97-AF65-F5344CB8AC3E}">
        <p14:creationId xmlns:p14="http://schemas.microsoft.com/office/powerpoint/2010/main" val="8339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9185-7840-8F22-0B3E-65315E515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DA692-B84A-FD7C-C309-21A96C1A4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Inclusividad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E0C9A9-FD83-5505-E2A3-2B19F090C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Debe ser accesible e inclusiva para todas las personas, considerando diseño, usabilidad y equidad en el acceso.</a:t>
            </a:r>
          </a:p>
        </p:txBody>
      </p:sp>
    </p:spTree>
    <p:extLst>
      <p:ext uri="{BB962C8B-B14F-4D97-AF65-F5344CB8AC3E}">
        <p14:creationId xmlns:p14="http://schemas.microsoft.com/office/powerpoint/2010/main" val="135376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6833-9D7C-27D5-F81B-D12EC730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D88B-12A7-B0D3-92CB-D8E7BA4C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3800" b="1" cap="all" spc="400"/>
              <a:t>Consecuencias sociales y laborales de la adopción de IA</a:t>
            </a:r>
            <a:endParaRPr lang="es-ES" sz="3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4C188-355A-2817-A8CE-BF611CB51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26" b="5749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99136EC-CB2C-0F6B-5E57-402342CA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405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788B82B-4903-166A-B911-63ACFE54B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87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A7211EFE-19A3-82C5-89F2-5DE445E86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5" r="241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02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4D71069-53AA-BC2C-9727-B4A5179B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432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2351A52-5216-EAF8-7511-A6206CB94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602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9D01612-0594-1A8E-9222-EF5B4B964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" r="497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50840F8-C0BC-EA53-3F37-A3241CE9A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17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sz="3200" spc="400" dirty="0">
                <a:solidFill>
                  <a:schemeClr val="bg1"/>
                </a:solidFill>
              </a:rPr>
              <a:t>IA generativa un caso practico y una conversación necesario sobre sus implicaciones</a:t>
            </a:r>
            <a:endParaRPr lang="es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Luis Alvarado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8423D-E876-ECFF-A74E-88885905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MX" sz="5000"/>
              <a:t>Los diez trabajos más expuestos</a:t>
            </a:r>
            <a:endParaRPr lang="es-GT" sz="5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996C9-9E32-D04E-0CAF-756C718E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20</a:t>
            </a:fld>
            <a:endParaRPr lang="es-ES" noProof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059BD79D-CB0F-0877-9958-24AD22328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302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995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8423D-E876-ECFF-A74E-88885905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MX" dirty="0"/>
              <a:t>Los que quedarán inmunes</a:t>
            </a:r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996C9-9E32-D04E-0CAF-756C718E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21</a:t>
            </a:fld>
            <a:endParaRPr lang="es-ES" noProof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487EA77B-A801-4F60-30CB-87467B9B1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55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347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DA2E94-3FD5-B45E-0FA2-B18190458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r="61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8470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48C5FBC-102E-00B9-C40E-6C3AD7535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" r="7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420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0A2DD17-3097-C82E-136A-777D67C08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r="737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157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88564E6-A3F5-0B5A-D227-DECC11479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5" r="618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76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4373FA9-6DE3-F6D3-01B4-7AE3CA87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2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F7B64AE-2358-2C1E-DFF7-9CBC0D9B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839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230A470-F6C3-E041-B34F-507F95D3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8773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AD91250D-2A01-F524-0F4F-0EBB68F3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7403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8C9C2C-4768-C9A5-935A-515EEAC9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272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3800" b="1" cap="all" spc="400"/>
              <a:t>Consecuencias sociales y laborales de la adopción de IA</a:t>
            </a:r>
            <a:endParaRPr lang="es-ES" sz="3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FB0CA-9870-10F6-135A-26DC1D6B1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26" b="5749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8C6DC3A-C708-ECFD-9D85-BA16F343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75346FB-E217-42D5-811D-18E7973B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966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7D0279C-29FD-795F-90DF-5AEFA1543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2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7549CC4A-B664-B376-E17A-734B01B9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5820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38690C5D-1971-B294-C712-5E5CC25D0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8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DAE01220-24E8-3760-FC26-70A84943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816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8C30A98-5F16-A83E-B554-9FF2FB892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8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97C5C823-B811-E4C4-E5B7-8EBAA17B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2212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592D804-C738-E98E-7242-DDE444B52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r="7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089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las Gets a Grip _ Boston Dynamics">
            <a:hlinkClick r:id="" action="ppaction://media"/>
            <a:extLst>
              <a:ext uri="{FF2B5EF4-FFF2-40B4-BE49-F238E27FC236}">
                <a16:creationId xmlns:a16="http://schemas.microsoft.com/office/drawing/2014/main" id="{DADFDC00-275E-3371-8C22-0964A48D2B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234679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9312E4A9-2A5E-F85A-1E1E-7068BC7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411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EA841-6600-1AEB-B856-0C03A55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GT" sz="4200" b="1" i="0">
                <a:effectLst/>
              </a:rPr>
              <a:t>Regulaciones y políticas públicas en el ámbito de la IA</a:t>
            </a:r>
            <a:endParaRPr lang="es-GT" sz="4200"/>
          </a:p>
        </p:txBody>
      </p:sp>
      <p:pic>
        <p:nvPicPr>
          <p:cNvPr id="5" name="Picture 4" descr="Ayuntamiento de San Francisco iluminado">
            <a:extLst>
              <a:ext uri="{FF2B5EF4-FFF2-40B4-BE49-F238E27FC236}">
                <a16:creationId xmlns:a16="http://schemas.microsoft.com/office/drawing/2014/main" id="{7AE63BB7-0F2B-9CD7-BF6B-E9689880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8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1F57B1-78E0-8BD1-E0C4-B3F5F3AA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4836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CD2190E-CD8D-7983-A9F4-BB2E5E25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4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0816A0D8-44D4-6C86-5471-AE663C84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8448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A486DA-D557-2149-6995-8E1EDFC48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4" r="3961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DFD36E44-8F66-BA15-AE88-857D20D6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7364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0172361-0C5F-C1CF-4668-6F59BBE36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4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FD613C9A-F5DB-7E7A-E38F-B0C9F400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39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353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FF13-8785-D0BA-6425-8AB138C9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7F5BC-9038-0032-65C0-C4FB53F6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200" b="1" cap="all" spc="400"/>
              <a:t>Principios de diseño ético en la inteligencia artificial</a:t>
            </a:r>
          </a:p>
        </p:txBody>
      </p:sp>
      <p:pic>
        <p:nvPicPr>
          <p:cNvPr id="4" name="Picture 3" descr="Placa de circuito azul">
            <a:extLst>
              <a:ext uri="{FF2B5EF4-FFF2-40B4-BE49-F238E27FC236}">
                <a16:creationId xmlns:a16="http://schemas.microsoft.com/office/drawing/2014/main" id="{3FEE10B3-BBC0-C2B6-215A-E99D06A2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16" b="10192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B9542E-F5D1-89FF-58D4-CDE6BB1E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6280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FF2371F-AA53-C8FE-D977-824F471CA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5" r="3369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B248F97-27B9-5CFA-B339-1E365BC2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2379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65E58-DA90-41CB-357E-08167FAE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s-GT" sz="4200" b="1" i="0">
                <a:effectLst/>
              </a:rPr>
              <a:t>Privacidad y sesgos en algoritmos de IA</a:t>
            </a:r>
            <a:endParaRPr lang="es-GT" sz="4200"/>
          </a:p>
        </p:txBody>
      </p:sp>
      <p:pic>
        <p:nvPicPr>
          <p:cNvPr id="14" name="Picture 5" descr="101010 líneas de datos hasta el infinito">
            <a:extLst>
              <a:ext uri="{FF2B5EF4-FFF2-40B4-BE49-F238E27FC236}">
                <a16:creationId xmlns:a16="http://schemas.microsoft.com/office/drawing/2014/main" id="{093C92DE-8ED7-9D0D-1EDB-D14F4AE3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61" b="6550"/>
          <a:stretch/>
        </p:blipFill>
        <p:spPr>
          <a:xfrm>
            <a:off x="576072" y="1825625"/>
            <a:ext cx="10771632" cy="4351338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13707-3497-ADBC-D879-DF3C912A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64289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5F96723-D2F2-8562-F149-FC3D8869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3" y="718621"/>
            <a:ext cx="11234737" cy="5420759"/>
          </a:xfrm>
          <a:prstGeom prst="rect">
            <a:avLst/>
          </a:prstGeom>
          <a:noFill/>
        </p:spPr>
      </p:pic>
      <p:sp>
        <p:nvSpPr>
          <p:cNvPr id="4" name="Marcador de fecha 3" hidden="1">
            <a:extLst>
              <a:ext uri="{FF2B5EF4-FFF2-40B4-BE49-F238E27FC236}">
                <a16:creationId xmlns:a16="http://schemas.microsoft.com/office/drawing/2014/main" id="{E9D07EC3-55BE-9247-2D9A-B2F029C687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3/9/20XX</a:t>
            </a:r>
          </a:p>
        </p:txBody>
      </p:sp>
      <p:sp>
        <p:nvSpPr>
          <p:cNvPr id="6" name="Marcador de número de diapositiva 5" hidden="1">
            <a:extLst>
              <a:ext uri="{FF2B5EF4-FFF2-40B4-BE49-F238E27FC236}">
                <a16:creationId xmlns:a16="http://schemas.microsoft.com/office/drawing/2014/main" id="{27E07DA3-4E8D-AC98-4D63-623C0718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854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AE3F0B05-FD2B-2160-E1C4-CD22AA65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029" y="68263"/>
            <a:ext cx="7093905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2D7E5EEB-8D09-51AE-DDC7-AD4E3D40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56271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A3EEB9C-49BF-DDD9-8D34-4D23CFE5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6520"/>
          <a:stretch/>
        </p:blipFill>
        <p:spPr>
          <a:xfrm>
            <a:off x="836613" y="68263"/>
            <a:ext cx="11234737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6651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69C1741-35A2-D13D-4871-A398BF56B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890" y="68263"/>
            <a:ext cx="8428183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B4D80567-05BC-FE90-ED2F-F96D3CEA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6301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04ABA10-7848-49B1-1CBC-F5C19D4BC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07969"/>
            <a:ext cx="11234737" cy="5842062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542FF0D2-3108-4B86-1D85-A0D56ED8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5490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88D02E5-E204-B914-D39A-624ABD88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79882"/>
            <a:ext cx="11234737" cy="5898237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79E40D85-1371-622C-6804-4EBBB113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6164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A249AD9-FCC2-AEB3-3768-0AAD3AD7C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46" y="68263"/>
            <a:ext cx="8375670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795CEE43-E0BD-09C8-D33B-B5A4EBFB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6906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29B7AB2-B195-903F-6423-7611705EF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92230"/>
            <a:ext cx="11234737" cy="5673541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C8A79F3-23AF-C035-EC5A-2ED9EFAE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309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FE77-F113-FC66-F953-16FD8550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02E75-B2CA-8CB1-B86D-BCB86BDD5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/>
          <a:p>
            <a:r>
              <a:rPr lang="es-GT" b="1" i="0">
                <a:effectLst/>
              </a:rPr>
              <a:t>Transparencia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8E317F-8116-CB01-86E2-59DED2A46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/>
          <a:p>
            <a:r>
              <a:rPr lang="es-GT" dirty="0"/>
              <a:t>Deben ser transparentes en capacidades, limitaciones y procesos de toma de decisiones para generar y mantener confianza.</a:t>
            </a:r>
          </a:p>
        </p:txBody>
      </p:sp>
      <p:sp>
        <p:nvSpPr>
          <p:cNvPr id="6" name="Marcador de número de diapositiva 5" hidden="1">
            <a:extLst>
              <a:ext uri="{FF2B5EF4-FFF2-40B4-BE49-F238E27FC236}">
                <a16:creationId xmlns:a16="http://schemas.microsoft.com/office/drawing/2014/main" id="{10092091-80F9-C229-3B90-470D3D1FF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29336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99EDFA2-92BE-4798-6870-821F208C2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93926"/>
            <a:ext cx="11234737" cy="5870148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EA330BD3-A34F-D463-E36E-AC157BDC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241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DA675DE-FD58-C183-3C82-E42080444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325405"/>
            <a:ext cx="11234737" cy="62071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D9D1C159-EAD9-4712-C3CA-8F5A561B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9861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72ABBB7-E166-FC5D-35A4-3923788F4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64142"/>
            <a:ext cx="11234737" cy="5729716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43C40C4-3C7C-4A58-82DB-7852DBB1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3601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C75C3E6-697A-B151-947A-5F548949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821" y="68263"/>
            <a:ext cx="9500321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2B3B85D7-9E48-B661-C38C-63811F33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4398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999801A-1516-78F0-9546-E46159D72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297318"/>
            <a:ext cx="11234737" cy="626336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C4E2C01F-FBB4-0D17-0244-8369C1BD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61937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C74DFCF-0D6C-92C6-40D1-7E3BAC45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860" y="68263"/>
            <a:ext cx="8786242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D8C4D3C-9176-CEA3-B7D0-63674E10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362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A29A75E-7A7F-F251-7469-145B26A5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353493"/>
            <a:ext cx="11234737" cy="615101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F8D7F570-EE24-0E2D-8624-5106B19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0890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2DDBDA6-AE74-721B-1D79-4C356B99F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09666"/>
            <a:ext cx="11234737" cy="6038669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FF0D03C4-F043-E547-A2DB-04CBEB6B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6217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D48232E-86A3-3D51-5E97-95D46BB5B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983" r="4" b="4"/>
          <a:stretch/>
        </p:blipFill>
        <p:spPr>
          <a:xfrm>
            <a:off x="1553934" y="1253331"/>
            <a:ext cx="4553712" cy="4351338"/>
          </a:xfrm>
          <a:noFill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E7BC02-B89B-60D3-4785-1B96D2E8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1" r="-2" b="-2"/>
          <a:stretch/>
        </p:blipFill>
        <p:spPr>
          <a:xfrm>
            <a:off x="6894030" y="1253331"/>
            <a:ext cx="4553712" cy="4351338"/>
          </a:xfrm>
          <a:prstGeom prst="rect">
            <a:avLst/>
          </a:prstGeo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C30FF97C-D49D-B1D5-D722-9CC9514F44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8975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985D184-22EA-8078-AD2F-067D78B0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64142"/>
            <a:ext cx="11234737" cy="5729716"/>
          </a:xfrm>
          <a:noFill/>
        </p:spPr>
      </p:pic>
    </p:spTree>
    <p:extLst>
      <p:ext uri="{BB962C8B-B14F-4D97-AF65-F5344CB8AC3E}">
        <p14:creationId xmlns:p14="http://schemas.microsoft.com/office/powerpoint/2010/main" val="10909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1FB64-7452-0D15-5750-955C3179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CDAB5-C075-0C03-93DA-570A4F120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/>
          <a:p>
            <a:r>
              <a:rPr lang="es-GT" b="1" i="0" dirty="0">
                <a:effectLst/>
              </a:rPr>
              <a:t>Justicia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BC376A-26E6-B10C-EFB1-639C4055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GT" dirty="0"/>
              <a:t>Debe ser diseñada y empleada con equidad para todas las personas, evitando sesgos en algoritmos y datos.</a:t>
            </a:r>
          </a:p>
        </p:txBody>
      </p:sp>
      <p:sp>
        <p:nvSpPr>
          <p:cNvPr id="6" name="Marcador de número de diapositiva 5" hidden="1">
            <a:extLst>
              <a:ext uri="{FF2B5EF4-FFF2-40B4-BE49-F238E27FC236}">
                <a16:creationId xmlns:a16="http://schemas.microsoft.com/office/drawing/2014/main" id="{DCD87748-4AB8-CC38-9D82-BFBC88C039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44979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E26016F-8674-1496-1B11-8148B9B7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09666"/>
            <a:ext cx="11234737" cy="6038669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E91F8903-170F-7733-825B-39F88448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58753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DF7B6A7-D71F-2EC1-28E6-A001E720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212" y="68263"/>
            <a:ext cx="7131539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811DD325-EE31-D9B5-4325-09A816FF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7165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188FE88-3AC4-E367-AB97-FD9B7D215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339448"/>
            <a:ext cx="11234737" cy="617910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A76DA050-75FD-EC3C-D0EC-1D8A866D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61694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B2EA7B5-8F5F-F9B1-B0AC-AF7B985C1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49" y="68263"/>
            <a:ext cx="9144865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FDCE6BA9-5F5B-3E56-773F-B5BBD450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8685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03201AB-88C4-9BCB-83A0-0D1E330D7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3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F5AE614-9D44-729E-6D26-D6B671A4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876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3BE4A00-1E90-4C0F-63E0-F71AD5537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729" y="68263"/>
            <a:ext cx="7150505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93C5BB5-AECA-D97F-6DB9-AC3D41F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9061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3D8E0DE-523B-6BDF-9071-90FEB16EC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36057"/>
            <a:ext cx="11234737" cy="5785887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E7F887C7-A734-7606-FCAD-529A584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8421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326FA66-8CD9-4A23-E493-D968844E0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751" y="68263"/>
            <a:ext cx="7266460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9ABAFCEB-C158-B29D-80FE-E18CE2BF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0355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85830CE-16AF-7583-C1AD-664FF2FF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704578"/>
            <a:ext cx="11234737" cy="544884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A72009D0-4F58-A5E2-9CB9-0D889126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7557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AEC07E3-522E-1A14-D547-9D886B320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294" y="68263"/>
            <a:ext cx="7861374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765B57C-BBCE-8661-C77B-29CB0B8C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978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C9179-2C91-8CC3-E168-AB58F982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1A8E4-563D-732A-44FB-C0A4C6E74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Privacidad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A70DF-4E05-08D9-B07F-9C731B7CD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Debe respetar la privacidad, siendo cuidadosa al recopilar, almacenar, utilizar y compartir datos personales.</a:t>
            </a:r>
          </a:p>
        </p:txBody>
      </p:sp>
    </p:spTree>
    <p:extLst>
      <p:ext uri="{BB962C8B-B14F-4D97-AF65-F5344CB8AC3E}">
        <p14:creationId xmlns:p14="http://schemas.microsoft.com/office/powerpoint/2010/main" val="2871392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02717C9-A1A7-0C63-9394-2275B67E3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65839"/>
            <a:ext cx="11234737" cy="5926323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31BDA736-4D83-1B0D-2C84-9D741B7D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97942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6C1E9DF-6D45-E7F6-39C0-1324691F2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863" y="68263"/>
            <a:ext cx="7386236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B36815CC-254D-2EE3-BD39-DA1555F6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7366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FECC668-1856-9CA6-A560-517BAED6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507969"/>
            <a:ext cx="11234737" cy="5842062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033AD2F6-E752-9646-880E-529189A1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02316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3A9AF64-1CEA-0AB0-18B2-98851D87E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451796"/>
            <a:ext cx="11234737" cy="5954408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69723616-BC87-B91B-70B4-509984ED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37842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FCBE998-0E2E-0B0D-9448-4998313DF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052" y="68263"/>
            <a:ext cx="7325858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DCC72605-9A34-2554-18FF-B7402585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81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B31DF48-6EFF-1416-71D5-6FA4F9934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426" y="68263"/>
            <a:ext cx="7489110" cy="6721475"/>
          </a:xfr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85F693CD-CABC-6F0A-7E7E-C6C5B79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631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A251630-F5C0-F279-3752-184152DD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 b="103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2D8A5C50-634B-2EDB-2F89-7AF4EBDD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8285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6CC66CC3-247C-9F48-ABCE-78EBB6CA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0"/>
            <a:ext cx="1041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216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3AA3E522-1078-6C04-048E-85F5B999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1692" y="68263"/>
            <a:ext cx="6284579" cy="67214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B34AED7C-CA2F-8932-61B0-F85D8BB9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06014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14/03/2025</a:t>
            </a:r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79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1926"/>
            <a:ext cx="2788920" cy="365125"/>
          </a:xfrm>
        </p:spPr>
        <p:txBody>
          <a:bodyPr rtlCol="0"/>
          <a:lstStyle/>
          <a:p>
            <a:pPr rtl="0"/>
            <a:r>
              <a:rPr lang="es-MX" sz="1200" spc="400" dirty="0">
                <a:solidFill>
                  <a:schemeClr val="bg1"/>
                </a:solidFill>
              </a:rPr>
              <a:t>IA generativa un caso practico y una conversación necesario sobre sus implicaciones</a:t>
            </a:r>
            <a:endParaRPr lang="es-ES" dirty="0"/>
          </a:p>
        </p:txBody>
      </p:sp>
      <p:pic>
        <p:nvPicPr>
          <p:cNvPr id="9" name="Marcador de posición de imagen 8" descr="montañas en e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en e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D71BF12-EF9B-1740-F691-51DCD0EA313B}"/>
              </a:ext>
            </a:extLst>
          </p:cNvPr>
          <p:cNvSpPr txBox="1">
            <a:spLocks/>
          </p:cNvSpPr>
          <p:nvPr/>
        </p:nvSpPr>
        <p:spPr>
          <a:xfrm>
            <a:off x="8702911" y="6426925"/>
            <a:ext cx="3489089" cy="45981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En honor a Melanie Granja</a:t>
            </a: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7A49-CCC0-D094-6E44-AAE7E8A0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EFBFA-A99D-780F-FA29-2568EC3D9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Responsabilidad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08EA36-C664-9C85-3409-0F9563AD4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Desarrolladores y usuarios deben responsabilizarse de las decisiones de la IA y sus consecuencias, asegurando supervisión humana y mecanismos para corregir errores o injusticias.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58015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C790-DF18-7397-A153-6A4BE73B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1E263-EAAB-549B-862C-3DAC8C2F3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Beneficencia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135225-0DD3-3746-33EF-CD527C327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GT" dirty="0"/>
              <a:t>Debe diseñarse y utilizarse para beneficiar a las personas y la sociedad, minimizando posibles daños y maximizando beneficios como mejoras en salud o educación.</a:t>
            </a:r>
          </a:p>
        </p:txBody>
      </p:sp>
    </p:spTree>
    <p:extLst>
      <p:ext uri="{BB962C8B-B14F-4D97-AF65-F5344CB8AC3E}">
        <p14:creationId xmlns:p14="http://schemas.microsoft.com/office/powerpoint/2010/main" val="41969011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purl.org/dc/elements/1.1/"/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{154E8EC5-F66B-4C2B-A964-548FD7300C00}tf89338750_win32</Template>
  <TotalTime>1036</TotalTime>
  <Words>558</Words>
  <Application>Microsoft Macintosh PowerPoint</Application>
  <PresentationFormat>Panorámica</PresentationFormat>
  <Paragraphs>130</Paragraphs>
  <Slides>79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Arial</vt:lpstr>
      <vt:lpstr>Calibri</vt:lpstr>
      <vt:lpstr>Univers</vt:lpstr>
      <vt:lpstr>UniversoDeGradientes</vt:lpstr>
      <vt:lpstr>Presentación de PowerPoint</vt:lpstr>
      <vt:lpstr>IA generativa un caso practico y una conversación necesario sobre sus implicaciones</vt:lpstr>
      <vt:lpstr>Consecuencias sociales y laborales de la adopción de IA</vt:lpstr>
      <vt:lpstr>Principios de diseño ético en la inteligencia artificial</vt:lpstr>
      <vt:lpstr>Transparencia</vt:lpstr>
      <vt:lpstr>Justicia</vt:lpstr>
      <vt:lpstr>Privacidad</vt:lpstr>
      <vt:lpstr>Responsabilidad</vt:lpstr>
      <vt:lpstr>Beneficencia</vt:lpstr>
      <vt:lpstr>Seguridad</vt:lpstr>
      <vt:lpstr>Dignidad Humana</vt:lpstr>
      <vt:lpstr>Inclusividad</vt:lpstr>
      <vt:lpstr>Consecuencias sociales y laborales de la adopción de 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Los diez trabajos más expuestos</vt:lpstr>
      <vt:lpstr>Los que quedarán inmunes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Regulaciones y políticas públicas en el ámbito de la IA</vt:lpstr>
      <vt:lpstr>Presentación de PowerPoint</vt:lpstr>
      <vt:lpstr>Presentación de PowerPoint</vt:lpstr>
      <vt:lpstr>Presentación de PowerPoint</vt:lpstr>
      <vt:lpstr>Presentación de PowerPoint</vt:lpstr>
      <vt:lpstr>Privacidad y sesgos en algoritmos de 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Implicaciones éticas y sociales de las herramientas de inteligencia artificial</dc:title>
  <dc:creator>Luis A. Alvarado</dc:creator>
  <cp:lastModifiedBy>Luis Alfredo Alvarado Rodriguez</cp:lastModifiedBy>
  <cp:revision>2</cp:revision>
  <dcterms:created xsi:type="dcterms:W3CDTF">2023-06-22T15:40:50Z</dcterms:created>
  <dcterms:modified xsi:type="dcterms:W3CDTF">2025-03-14T18:50:03Z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